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4F_62A77915.xml" ContentType="application/vnd.ms-powerpoint.comments+xml"/>
  <Override PartName="/ppt/notesSlides/notesSlide4.xml" ContentType="application/vnd.openxmlformats-officedocument.presentationml.notesSlide+xml"/>
  <Override PartName="/ppt/comments/modernComment_12E_C03A512B.xml" ContentType="application/vnd.ms-powerpoint.comments+xml"/>
  <Override PartName="/ppt/notesSlides/notesSlide5.xml" ContentType="application/vnd.openxmlformats-officedocument.presentationml.notesSlide+xml"/>
  <Override PartName="/ppt/comments/modernComment_14C_42F5C39D.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38_60A12FBF.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4"/>
  </p:sldMasterIdLst>
  <p:notesMasterIdLst>
    <p:notesMasterId r:id="rId21"/>
  </p:notesMasterIdLst>
  <p:sldIdLst>
    <p:sldId id="303" r:id="rId5"/>
    <p:sldId id="330" r:id="rId6"/>
    <p:sldId id="335" r:id="rId7"/>
    <p:sldId id="302" r:id="rId8"/>
    <p:sldId id="332" r:id="rId9"/>
    <p:sldId id="307" r:id="rId10"/>
    <p:sldId id="304" r:id="rId11"/>
    <p:sldId id="333" r:id="rId12"/>
    <p:sldId id="310" r:id="rId13"/>
    <p:sldId id="334" r:id="rId14"/>
    <p:sldId id="312" r:id="rId15"/>
    <p:sldId id="329" r:id="rId16"/>
    <p:sldId id="319" r:id="rId17"/>
    <p:sldId id="336" r:id="rId18"/>
    <p:sldId id="337" r:id="rId19"/>
    <p:sldId id="338" r:id="rId20"/>
  </p:sldIdLst>
  <p:sldSz cx="15360650" cy="8640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B5C4E04-F16C-37F3-886F-73DCD2AEC52D}" name="She Qianhong (Asst Prof)" initials="QS" userId="S::QHSHE@staff.main.ntu.edu.sg::62441d5d-deed-4ae5-bce2-2356c582254c" providerId="AD"/>
  <p188:author id="{CC7D45DA-ABAC-42BF-B757-C78644492DC6}" name="#NI YUQIN#" initials="" userId="S::YUQIN001@e.ntu.edu.sg::edf0547c-0190-4036-855d-43e773c42b6a"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92D050"/>
    <a:srgbClr val="E260CF"/>
    <a:srgbClr val="FFFFFF"/>
    <a:srgbClr val="4472C4"/>
    <a:srgbClr val="ED7D31"/>
    <a:srgbClr val="BF9000"/>
    <a:srgbClr val="FEE2FF"/>
    <a:srgbClr val="00B0F0"/>
    <a:srgbClr val="C55A11"/>
    <a:srgbClr val="7E8D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93" autoAdjust="0"/>
    <p:restoredTop sz="83148" autoAdjust="0"/>
  </p:normalViewPr>
  <p:slideViewPr>
    <p:cSldViewPr snapToGrid="0">
      <p:cViewPr varScale="1">
        <p:scale>
          <a:sx n="73" d="100"/>
          <a:sy n="73" d="100"/>
        </p:scale>
        <p:origin x="149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https://entuedu-my.sharepoint.com/personal/yuqin001_e_ntu_edu_sg/Documents/Research/Experiment/Chapter%201/Data/BMED_CEM/resistance%20calculation/20250115_CSE_electrod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entuedu-my.sharepoint.com/personal/yuqin001_e_ntu_edu_sg/Documents/Research/Experiment/Chapter%201/Data/BMED_CEM/resistance%20calculation/20250115_CSE_electrod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entuedu-my.sharepoint.com/personal/yuqin001_e_ntu_edu_sg/Documents/Research/Experiment/Chapter%201/Data/BMED_CEM/resistance%20calculation/20250115_CSE_electrode.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'[20250115_CSE_electrode.xlsx]electrode resistance'!$B$1</c:f>
              <c:strCache>
                <c:ptCount val="1"/>
                <c:pt idx="0">
                  <c:v>U,V</c:v>
                </c:pt>
              </c:strCache>
            </c:strRef>
          </c:tx>
          <c:spPr>
            <a:ln w="25400" cap="rnd">
              <a:solidFill>
                <a:schemeClr val="accent1"/>
              </a:solid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1"/>
            <c:dispEq val="1"/>
            <c:trendlineLbl>
              <c:layout>
                <c:manualLayout>
                  <c:x val="-7.9227082133025983E-2"/>
                  <c:y val="0.28609291188262492"/>
                </c:manualLayout>
              </c:layout>
              <c:numFmt formatCode="General" sourceLinked="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rendlineLbl>
          </c:trendline>
          <c:xVal>
            <c:numRef>
              <c:f>'[20250115_CSE_electrode.xlsx]electrode resistance'!$A$2:$A$139</c:f>
              <c:numCache>
                <c:formatCode>General</c:formatCode>
                <c:ptCount val="138"/>
                <c:pt idx="0">
                  <c:v>3.4400001168251003E-2</c:v>
                </c:pt>
                <c:pt idx="1">
                  <c:v>4.14000004529953E-2</c:v>
                </c:pt>
                <c:pt idx="2">
                  <c:v>4.8500001430511502E-2</c:v>
                </c:pt>
                <c:pt idx="3">
                  <c:v>5.5599998682737399E-2</c:v>
                </c:pt>
                <c:pt idx="4">
                  <c:v>6.2700003385543795E-2</c:v>
                </c:pt>
                <c:pt idx="5">
                  <c:v>6.9899998605251298E-2</c:v>
                </c:pt>
                <c:pt idx="6">
                  <c:v>7.8100003302097307E-2</c:v>
                </c:pt>
                <c:pt idx="7">
                  <c:v>8.5299998521804796E-2</c:v>
                </c:pt>
                <c:pt idx="8">
                  <c:v>9.2399999499320998E-2</c:v>
                </c:pt>
                <c:pt idx="9">
                  <c:v>9.9399998784065205E-2</c:v>
                </c:pt>
                <c:pt idx="10">
                  <c:v>0.10639999806880999</c:v>
                </c:pt>
                <c:pt idx="11">
                  <c:v>0.11339999735355399</c:v>
                </c:pt>
                <c:pt idx="12">
                  <c:v>0.120300002396107</c:v>
                </c:pt>
                <c:pt idx="13">
                  <c:v>0.12729999423027</c:v>
                </c:pt>
                <c:pt idx="14">
                  <c:v>0.13420000672340399</c:v>
                </c:pt>
                <c:pt idx="15">
                  <c:v>0.141100004315376</c:v>
                </c:pt>
              </c:numCache>
            </c:numRef>
          </c:xVal>
          <c:yVal>
            <c:numRef>
              <c:f>'[20250115_CSE_electrode.xlsx]electrode resistance'!$B$2:$B$139</c:f>
              <c:numCache>
                <c:formatCode>0.00</c:formatCode>
                <c:ptCount val="138"/>
                <c:pt idx="0">
                  <c:v>3.4294999440511051</c:v>
                </c:pt>
                <c:pt idx="1">
                  <c:v>3.56725001335144</c:v>
                </c:pt>
                <c:pt idx="2">
                  <c:v>3.6931111017862954</c:v>
                </c:pt>
                <c:pt idx="3">
                  <c:v>3.8153076538672832</c:v>
                </c:pt>
                <c:pt idx="4">
                  <c:v>3.9299090775576513</c:v>
                </c:pt>
                <c:pt idx="5">
                  <c:v>4.0407999515533453</c:v>
                </c:pt>
                <c:pt idx="6">
                  <c:v>4.1645556026034889</c:v>
                </c:pt>
                <c:pt idx="7">
                  <c:v>4.2703750133514404</c:v>
                </c:pt>
                <c:pt idx="8">
                  <c:v>4.3782999515533456</c:v>
                </c:pt>
                <c:pt idx="9">
                  <c:v>4.4780000580681678</c:v>
                </c:pt>
                <c:pt idx="10">
                  <c:v>4.5811666647593183</c:v>
                </c:pt>
                <c:pt idx="11">
                  <c:v>4.6897778511047381</c:v>
                </c:pt>
                <c:pt idx="12">
                  <c:v>4.7884285109383731</c:v>
                </c:pt>
                <c:pt idx="13">
                  <c:v>4.8816250562667864</c:v>
                </c:pt>
                <c:pt idx="14">
                  <c:v>4.98166667090522</c:v>
                </c:pt>
                <c:pt idx="15">
                  <c:v>5.082333405812582</c:v>
                </c:pt>
              </c:numCache>
            </c:numRef>
          </c:yVal>
          <c:smooth val="1"/>
          <c:extLst>
            <c:ext xmlns:c16="http://schemas.microsoft.com/office/drawing/2014/chart" uri="{C3380CC4-5D6E-409C-BE32-E72D297353CC}">
              <c16:uniqueId val="{00000003-CA6B-6742-BC01-8890A3E59B39}"/>
            </c:ext>
          </c:extLst>
        </c:ser>
        <c:dLbls>
          <c:showLegendKey val="0"/>
          <c:showVal val="0"/>
          <c:showCatName val="0"/>
          <c:showSerName val="0"/>
          <c:showPercent val="0"/>
          <c:showBubbleSize val="0"/>
        </c:dLbls>
        <c:axId val="1042900064"/>
        <c:axId val="1042897544"/>
      </c:scatterChart>
      <c:valAx>
        <c:axId val="1042900064"/>
        <c:scaling>
          <c:orientation val="minMax"/>
          <c:min val="3.0000000000000006E-2"/>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500" b="0" i="0" u="none" strike="noStrike" kern="1200" baseline="0">
                    <a:solidFill>
                      <a:schemeClr val="tx1">
                        <a:lumMod val="65000"/>
                        <a:lumOff val="35000"/>
                      </a:schemeClr>
                    </a:solidFill>
                    <a:latin typeface="+mn-lt"/>
                    <a:ea typeface="+mn-ea"/>
                    <a:cs typeface="+mn-cs"/>
                  </a:defRPr>
                </a:pPr>
                <a:r>
                  <a:rPr lang="en-US" sz="2500"/>
                  <a:t>I (A)</a:t>
                </a:r>
                <a:endParaRPr lang="zh-CN" sz="2500"/>
              </a:p>
            </c:rich>
          </c:tx>
          <c:overlay val="0"/>
          <c:spPr>
            <a:noFill/>
            <a:ln>
              <a:noFill/>
            </a:ln>
            <a:effectLst/>
          </c:spPr>
          <c:txPr>
            <a:bodyPr rot="0" spcFirstLastPara="1" vertOverflow="ellipsis" vert="horz" wrap="square" anchor="ctr" anchorCtr="1"/>
            <a:lstStyle/>
            <a:p>
              <a:pPr>
                <a:defRPr sz="2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200" b="0" i="0" u="none" strike="noStrike" kern="1200" baseline="0">
                <a:solidFill>
                  <a:schemeClr val="tx1">
                    <a:lumMod val="65000"/>
                    <a:lumOff val="35000"/>
                  </a:schemeClr>
                </a:solidFill>
                <a:latin typeface="+mn-lt"/>
                <a:ea typeface="+mn-ea"/>
                <a:cs typeface="+mn-cs"/>
              </a:defRPr>
            </a:pPr>
            <a:endParaRPr lang="en-US"/>
          </a:p>
        </c:txPr>
        <c:crossAx val="1042897544"/>
        <c:crosses val="autoZero"/>
        <c:crossBetween val="midCat"/>
      </c:valAx>
      <c:valAx>
        <c:axId val="1042897544"/>
        <c:scaling>
          <c:orientation val="minMax"/>
          <c:min val="3"/>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2500" b="0" i="0" u="none" strike="noStrike" kern="1200" baseline="0">
                    <a:solidFill>
                      <a:schemeClr val="tx1">
                        <a:lumMod val="65000"/>
                        <a:lumOff val="35000"/>
                      </a:schemeClr>
                    </a:solidFill>
                    <a:latin typeface="+mn-lt"/>
                    <a:ea typeface="+mn-ea"/>
                    <a:cs typeface="+mn-cs"/>
                  </a:defRPr>
                </a:pPr>
                <a:r>
                  <a:rPr lang="en-US" sz="2500"/>
                  <a:t>U (V)</a:t>
                </a:r>
                <a:endParaRPr lang="zh-CN" sz="2500"/>
              </a:p>
            </c:rich>
          </c:tx>
          <c:layout>
            <c:manualLayout>
              <c:xMode val="edge"/>
              <c:yMode val="edge"/>
              <c:x val="9.170105456212746E-3"/>
              <c:y val="0.39083759431681053"/>
            </c:manualLayout>
          </c:layout>
          <c:overlay val="0"/>
          <c:spPr>
            <a:noFill/>
            <a:ln>
              <a:noFill/>
            </a:ln>
            <a:effectLst/>
          </c:spPr>
          <c:txPr>
            <a:bodyPr rot="-5400000" spcFirstLastPara="1" vertOverflow="ellipsis" vert="horz" wrap="square" anchor="ctr" anchorCtr="1"/>
            <a:lstStyle/>
            <a:p>
              <a:pPr>
                <a:defRPr sz="25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200" b="0" i="0" u="none" strike="noStrike" kern="1200" baseline="0">
                <a:solidFill>
                  <a:schemeClr val="tx1">
                    <a:lumMod val="65000"/>
                    <a:lumOff val="35000"/>
                  </a:schemeClr>
                </a:solidFill>
                <a:latin typeface="+mn-lt"/>
                <a:ea typeface="+mn-ea"/>
                <a:cs typeface="+mn-cs"/>
              </a:defRPr>
            </a:pPr>
            <a:endParaRPr lang="en-US"/>
          </a:p>
        </c:txPr>
        <c:crossAx val="104290006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'[20250115_CSE_electrode.xlsx]membrane&amp;chamber resistance'!$N$1</c:f>
              <c:strCache>
                <c:ptCount val="1"/>
                <c:pt idx="0">
                  <c:v>RchamberT,Ω</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'[20250115_CSE_electrode.xlsx]membrane&amp;chamber resistance'!$A$2:$A$12</c:f>
              <c:numCache>
                <c:formatCode>General</c:formatCode>
                <c:ptCount val="11"/>
                <c:pt idx="0">
                  <c:v>0</c:v>
                </c:pt>
                <c:pt idx="1">
                  <c:v>0.5</c:v>
                </c:pt>
                <c:pt idx="2">
                  <c:v>1</c:v>
                </c:pt>
                <c:pt idx="3">
                  <c:v>2</c:v>
                </c:pt>
                <c:pt idx="4">
                  <c:v>3</c:v>
                </c:pt>
                <c:pt idx="5">
                  <c:v>4</c:v>
                </c:pt>
                <c:pt idx="6">
                  <c:v>5</c:v>
                </c:pt>
                <c:pt idx="7">
                  <c:v>6</c:v>
                </c:pt>
                <c:pt idx="8">
                  <c:v>7</c:v>
                </c:pt>
                <c:pt idx="9">
                  <c:v>8</c:v>
                </c:pt>
                <c:pt idx="10">
                  <c:v>9</c:v>
                </c:pt>
              </c:numCache>
            </c:numRef>
          </c:xVal>
          <c:yVal>
            <c:numRef>
              <c:f>'[20250115_CSE_electrode.xlsx]membrane&amp;chamber resistance'!$N$2:$N$12</c:f>
              <c:numCache>
                <c:formatCode>General</c:formatCode>
                <c:ptCount val="11"/>
                <c:pt idx="0">
                  <c:v>258.96978231011298</c:v>
                </c:pt>
                <c:pt idx="1">
                  <c:v>120.13332215172836</c:v>
                </c:pt>
                <c:pt idx="2">
                  <c:v>78.85013420051736</c:v>
                </c:pt>
                <c:pt idx="3">
                  <c:v>49.064953770031508</c:v>
                </c:pt>
                <c:pt idx="4">
                  <c:v>37.49309608799107</c:v>
                </c:pt>
                <c:pt idx="5">
                  <c:v>30.815662118092757</c:v>
                </c:pt>
                <c:pt idx="6">
                  <c:v>27.419438924518516</c:v>
                </c:pt>
                <c:pt idx="7">
                  <c:v>25.335216838055047</c:v>
                </c:pt>
                <c:pt idx="8">
                  <c:v>23.351658734652467</c:v>
                </c:pt>
                <c:pt idx="9">
                  <c:v>21.833898043529302</c:v>
                </c:pt>
                <c:pt idx="10">
                  <c:v>20.625635955761641</c:v>
                </c:pt>
              </c:numCache>
            </c:numRef>
          </c:yVal>
          <c:smooth val="1"/>
          <c:extLst>
            <c:ext xmlns:c16="http://schemas.microsoft.com/office/drawing/2014/chart" uri="{C3380CC4-5D6E-409C-BE32-E72D297353CC}">
              <c16:uniqueId val="{00000000-0B02-8249-9211-3DF1BD3A4A22}"/>
            </c:ext>
          </c:extLst>
        </c:ser>
        <c:ser>
          <c:idx val="1"/>
          <c:order val="1"/>
          <c:tx>
            <c:strRef>
              <c:f>'[20250115_CSE_electrode.xlsx]membrane&amp;chamber resistance'!$V$1</c:f>
              <c:strCache>
                <c:ptCount val="1"/>
                <c:pt idx="0">
                  <c:v>RmemT, Ω</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'[20250115_CSE_electrode.xlsx]membrane&amp;chamber resistance'!$A$2:$A$12</c:f>
              <c:numCache>
                <c:formatCode>General</c:formatCode>
                <c:ptCount val="11"/>
                <c:pt idx="0">
                  <c:v>0</c:v>
                </c:pt>
                <c:pt idx="1">
                  <c:v>0.5</c:v>
                </c:pt>
                <c:pt idx="2">
                  <c:v>1</c:v>
                </c:pt>
                <c:pt idx="3">
                  <c:v>2</c:v>
                </c:pt>
                <c:pt idx="4">
                  <c:v>3</c:v>
                </c:pt>
                <c:pt idx="5">
                  <c:v>4</c:v>
                </c:pt>
                <c:pt idx="6">
                  <c:v>5</c:v>
                </c:pt>
                <c:pt idx="7">
                  <c:v>6</c:v>
                </c:pt>
                <c:pt idx="8">
                  <c:v>7</c:v>
                </c:pt>
                <c:pt idx="9">
                  <c:v>8</c:v>
                </c:pt>
                <c:pt idx="10">
                  <c:v>9</c:v>
                </c:pt>
              </c:numCache>
            </c:numRef>
          </c:xVal>
          <c:yVal>
            <c:numRef>
              <c:f>'[20250115_CSE_electrode.xlsx]membrane&amp;chamber resistance'!$V$2:$V$12</c:f>
              <c:numCache>
                <c:formatCode>General</c:formatCode>
                <c:ptCount val="11"/>
                <c:pt idx="0">
                  <c:v>162.14471671287669</c:v>
                </c:pt>
                <c:pt idx="1">
                  <c:v>137.63845472621625</c:v>
                </c:pt>
                <c:pt idx="2">
                  <c:v>196.51789196678317</c:v>
                </c:pt>
                <c:pt idx="3">
                  <c:v>251.76787803611498</c:v>
                </c:pt>
                <c:pt idx="4">
                  <c:v>240.10966212064554</c:v>
                </c:pt>
                <c:pt idx="5">
                  <c:v>246.85282350352509</c:v>
                </c:pt>
                <c:pt idx="6">
                  <c:v>277.46033894603556</c:v>
                </c:pt>
                <c:pt idx="7">
                  <c:v>268.49289950080885</c:v>
                </c:pt>
                <c:pt idx="8">
                  <c:v>252.3825783701476</c:v>
                </c:pt>
                <c:pt idx="9">
                  <c:v>250.69846485214958</c:v>
                </c:pt>
                <c:pt idx="10">
                  <c:v>237.70014958516322</c:v>
                </c:pt>
              </c:numCache>
            </c:numRef>
          </c:yVal>
          <c:smooth val="1"/>
          <c:extLst>
            <c:ext xmlns:c16="http://schemas.microsoft.com/office/drawing/2014/chart" uri="{C3380CC4-5D6E-409C-BE32-E72D297353CC}">
              <c16:uniqueId val="{00000001-0B02-8249-9211-3DF1BD3A4A22}"/>
            </c:ext>
          </c:extLst>
        </c:ser>
        <c:dLbls>
          <c:showLegendKey val="0"/>
          <c:showVal val="0"/>
          <c:showCatName val="0"/>
          <c:showSerName val="0"/>
          <c:showPercent val="0"/>
          <c:showBubbleSize val="0"/>
        </c:dLbls>
        <c:axId val="541282360"/>
        <c:axId val="1212492608"/>
      </c:scatterChart>
      <c:valAx>
        <c:axId val="541282360"/>
        <c:scaling>
          <c:orientation val="minMax"/>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15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500"/>
                  <a:t>Time (h)</a:t>
                </a:r>
                <a:endParaRPr lang="zh-CN" sz="1500"/>
              </a:p>
            </c:rich>
          </c:tx>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212492608"/>
        <c:crosses val="autoZero"/>
        <c:crossBetween val="midCat"/>
      </c:valAx>
      <c:valAx>
        <c:axId val="1212492608"/>
        <c:scaling>
          <c:orientation val="minMax"/>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500"/>
                  <a:t>Resistance (Ω)</a:t>
                </a:r>
                <a:endParaRPr lang="zh-CN" sz="1500"/>
              </a:p>
            </c:rich>
          </c:tx>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541282360"/>
        <c:crosses val="autoZero"/>
        <c:crossBetween val="midCat"/>
      </c:valAx>
      <c:spPr>
        <a:noFill/>
        <a:ln>
          <a:noFill/>
        </a:ln>
        <a:effectLst/>
      </c:spPr>
    </c:plotArea>
    <c:legend>
      <c:legendPos val="b"/>
      <c:layout>
        <c:manualLayout>
          <c:xMode val="edge"/>
          <c:yMode val="edge"/>
          <c:x val="0.22619870894198252"/>
          <c:y val="0.92072882994888794"/>
          <c:w val="0.56087600888948042"/>
          <c:h val="7.9271170051112033E-2"/>
        </c:manualLayout>
      </c:layout>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Arial" panose="020B0604020202020204" pitchFamily="34" charset="0"/>
          <a:cs typeface="Arial" panose="020B0604020202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Sheet1!$N$1</c:f>
              <c:strCache>
                <c:ptCount val="1"/>
                <c:pt idx="0">
                  <c:v>RchamberT,Ω</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Sheet1!$A$2:$A$12</c:f>
              <c:numCache>
                <c:formatCode>General</c:formatCode>
                <c:ptCount val="11"/>
                <c:pt idx="0">
                  <c:v>0</c:v>
                </c:pt>
                <c:pt idx="1">
                  <c:v>0.5</c:v>
                </c:pt>
                <c:pt idx="2">
                  <c:v>1</c:v>
                </c:pt>
                <c:pt idx="3">
                  <c:v>2</c:v>
                </c:pt>
                <c:pt idx="4">
                  <c:v>3</c:v>
                </c:pt>
                <c:pt idx="5">
                  <c:v>4</c:v>
                </c:pt>
                <c:pt idx="6">
                  <c:v>5</c:v>
                </c:pt>
                <c:pt idx="7">
                  <c:v>6</c:v>
                </c:pt>
                <c:pt idx="8">
                  <c:v>7</c:v>
                </c:pt>
                <c:pt idx="9">
                  <c:v>8</c:v>
                </c:pt>
                <c:pt idx="10">
                  <c:v>9</c:v>
                </c:pt>
              </c:numCache>
            </c:numRef>
          </c:xVal>
          <c:yVal>
            <c:numRef>
              <c:f>Sheet1!$N$2:$N$12</c:f>
              <c:numCache>
                <c:formatCode>General</c:formatCode>
                <c:ptCount val="11"/>
                <c:pt idx="0">
                  <c:v>293.50812368924267</c:v>
                </c:pt>
                <c:pt idx="1">
                  <c:v>125.71885039986323</c:v>
                </c:pt>
                <c:pt idx="2">
                  <c:v>81.134757213085138</c:v>
                </c:pt>
                <c:pt idx="3">
                  <c:v>49.411128308470438</c:v>
                </c:pt>
                <c:pt idx="4">
                  <c:v>36.761411609359016</c:v>
                </c:pt>
                <c:pt idx="5">
                  <c:v>29.969381756259679</c:v>
                </c:pt>
                <c:pt idx="6">
                  <c:v>25.780194766304913</c:v>
                </c:pt>
                <c:pt idx="7">
                  <c:v>22.955246838203507</c:v>
                </c:pt>
                <c:pt idx="8">
                  <c:v>20.929813268079204</c:v>
                </c:pt>
                <c:pt idx="9">
                  <c:v>19.421981912648491</c:v>
                </c:pt>
                <c:pt idx="10">
                  <c:v>18.29561430973353</c:v>
                </c:pt>
              </c:numCache>
            </c:numRef>
          </c:yVal>
          <c:smooth val="1"/>
          <c:extLst>
            <c:ext xmlns:c16="http://schemas.microsoft.com/office/drawing/2014/chart" uri="{C3380CC4-5D6E-409C-BE32-E72D297353CC}">
              <c16:uniqueId val="{00000000-E583-8144-A565-FFA5F7FAFFC7}"/>
            </c:ext>
          </c:extLst>
        </c:ser>
        <c:ser>
          <c:idx val="1"/>
          <c:order val="1"/>
          <c:tx>
            <c:strRef>
              <c:f>Sheet1!$V$1</c:f>
              <c:strCache>
                <c:ptCount val="1"/>
                <c:pt idx="0">
                  <c:v>RmemT, Ω</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Sheet1!$A$2:$A$12</c:f>
              <c:numCache>
                <c:formatCode>General</c:formatCode>
                <c:ptCount val="11"/>
                <c:pt idx="0">
                  <c:v>0</c:v>
                </c:pt>
                <c:pt idx="1">
                  <c:v>0.5</c:v>
                </c:pt>
                <c:pt idx="2">
                  <c:v>1</c:v>
                </c:pt>
                <c:pt idx="3">
                  <c:v>2</c:v>
                </c:pt>
                <c:pt idx="4">
                  <c:v>3</c:v>
                </c:pt>
                <c:pt idx="5">
                  <c:v>4</c:v>
                </c:pt>
                <c:pt idx="6">
                  <c:v>5</c:v>
                </c:pt>
                <c:pt idx="7">
                  <c:v>6</c:v>
                </c:pt>
                <c:pt idx="8">
                  <c:v>7</c:v>
                </c:pt>
                <c:pt idx="9">
                  <c:v>8</c:v>
                </c:pt>
                <c:pt idx="10">
                  <c:v>9</c:v>
                </c:pt>
              </c:numCache>
            </c:numRef>
          </c:xVal>
          <c:yVal>
            <c:numRef>
              <c:f>Sheet1!$V$2:$V$12</c:f>
              <c:numCache>
                <c:formatCode>General</c:formatCode>
                <c:ptCount val="11"/>
                <c:pt idx="0">
                  <c:v>46.636247726373938</c:v>
                </c:pt>
                <c:pt idx="1">
                  <c:v>37.580024808741555</c:v>
                </c:pt>
                <c:pt idx="2">
                  <c:v>36.205476281202252</c:v>
                </c:pt>
                <c:pt idx="3">
                  <c:v>34.320080011677732</c:v>
                </c:pt>
                <c:pt idx="4">
                  <c:v>33.370167671281905</c:v>
                </c:pt>
                <c:pt idx="5">
                  <c:v>32.846282912724611</c:v>
                </c:pt>
                <c:pt idx="6">
                  <c:v>32.642242964294738</c:v>
                </c:pt>
                <c:pt idx="7">
                  <c:v>32.240470067553112</c:v>
                </c:pt>
                <c:pt idx="8">
                  <c:v>32.563177748401657</c:v>
                </c:pt>
                <c:pt idx="9">
                  <c:v>32.744576377461307</c:v>
                </c:pt>
                <c:pt idx="10">
                  <c:v>32.742064491663982</c:v>
                </c:pt>
              </c:numCache>
            </c:numRef>
          </c:yVal>
          <c:smooth val="1"/>
          <c:extLst>
            <c:ext xmlns:c16="http://schemas.microsoft.com/office/drawing/2014/chart" uri="{C3380CC4-5D6E-409C-BE32-E72D297353CC}">
              <c16:uniqueId val="{00000001-E583-8144-A565-FFA5F7FAFFC7}"/>
            </c:ext>
          </c:extLst>
        </c:ser>
        <c:dLbls>
          <c:showLegendKey val="0"/>
          <c:showVal val="0"/>
          <c:showCatName val="0"/>
          <c:showSerName val="0"/>
          <c:showPercent val="0"/>
          <c:showBubbleSize val="0"/>
        </c:dLbls>
        <c:axId val="773280832"/>
        <c:axId val="773277952"/>
      </c:scatterChart>
      <c:valAx>
        <c:axId val="773280832"/>
        <c:scaling>
          <c:orientation val="minMax"/>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15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500"/>
                  <a:t>Time, h</a:t>
                </a:r>
                <a:endParaRPr lang="zh-CN" sz="1500"/>
              </a:p>
            </c:rich>
          </c:tx>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773277952"/>
        <c:crosses val="autoZero"/>
        <c:crossBetween val="midCat"/>
      </c:valAx>
      <c:valAx>
        <c:axId val="773277952"/>
        <c:scaling>
          <c:orientation val="minMax"/>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500"/>
                  <a:t>Resistance</a:t>
                </a:r>
                <a:endParaRPr lang="zh-CN" sz="1500"/>
              </a:p>
            </c:rich>
          </c:tx>
          <c:layout>
            <c:manualLayout>
              <c:xMode val="edge"/>
              <c:yMode val="edge"/>
              <c:x val="2.4999967124092647E-2"/>
              <c:y val="0.20181120648436968"/>
            </c:manualLayout>
          </c:layout>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773280832"/>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Arial" panose="020B0604020202020204" pitchFamily="34" charset="0"/>
          <a:cs typeface="Arial" panose="020B06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omments/modernComment_12E_C03A512B.xml><?xml version="1.0" encoding="utf-8"?>
<p188:cmLst xmlns:a="http://schemas.openxmlformats.org/drawingml/2006/main" xmlns:r="http://schemas.openxmlformats.org/officeDocument/2006/relationships" xmlns:p188="http://schemas.microsoft.com/office/powerpoint/2018/8/main">
  <p188:cm id="{316C8ACF-663C-41A4-86B2-B09230CDC75C}" authorId="{CB5C4E04-F16C-37F3-886F-73DCD2AEC52D}" created="2025-01-24T09:03:23.531">
    <pc:sldMkLst xmlns:pc="http://schemas.microsoft.com/office/powerpoint/2013/main/command">
      <pc:docMk/>
      <pc:sldMk cId="3225047339" sldId="302"/>
    </pc:sldMkLst>
    <p188:txBody>
      <a:bodyPr/>
      <a:lstStyle/>
      <a:p>
        <a:r>
          <a:rPr lang="en-SG"/>
          <a:t>Show the bulk crystallization in both SWB solution and base solution if applicable.
Show nano crystallization along the CEM cross-section. 
Is there nano crystallization in the cross section of AEL of BPM?</a:t>
        </a:r>
      </a:p>
    </p188:txBody>
  </p188:cm>
</p188:cmLst>
</file>

<file path=ppt/comments/modernComment_138_60A12FBF.xml><?xml version="1.0" encoding="utf-8"?>
<p188:cmLst xmlns:a="http://schemas.openxmlformats.org/drawingml/2006/main" xmlns:r="http://schemas.openxmlformats.org/officeDocument/2006/relationships" xmlns:p188="http://schemas.microsoft.com/office/powerpoint/2018/8/main">
  <p188:cm id="{4133CCB9-9834-4D50-99C7-8B2C5B3EB849}" authorId="{CB5C4E04-F16C-37F3-886F-73DCD2AEC52D}" created="2025-01-24T09:35:28.648">
    <ac:deMkLst xmlns:ac="http://schemas.microsoft.com/office/drawing/2013/main/command">
      <pc:docMk xmlns:pc="http://schemas.microsoft.com/office/powerpoint/2013/main/command"/>
      <pc:sldMk xmlns:pc="http://schemas.microsoft.com/office/powerpoint/2013/main/command" cId="1621176255" sldId="312"/>
      <ac:graphicFrameMk id="12" creationId="{1F514725-6DAD-4D2D-0130-DA17B1A43B70}"/>
    </ac:deMkLst>
    <p188:txBody>
      <a:bodyPr/>
      <a:lstStyle/>
      <a:p>
        <a:r>
          <a:rPr lang="en-SG"/>
          <a:t>It is CE (current efficiency), not EC. Pls correct all relevant figures</a:t>
        </a:r>
      </a:p>
    </p188:txBody>
  </p188:cm>
</p188:cmLst>
</file>

<file path=ppt/comments/modernComment_14C_42F5C39D.xml><?xml version="1.0" encoding="utf-8"?>
<p188:cmLst xmlns:a="http://schemas.openxmlformats.org/drawingml/2006/main" xmlns:r="http://schemas.openxmlformats.org/officeDocument/2006/relationships" xmlns:p188="http://schemas.microsoft.com/office/powerpoint/2018/8/main">
  <p188:cm id="{29F79055-E02A-4D39-B2EA-80EB03DF02EF}" authorId="{CB5C4E04-F16C-37F3-886F-73DCD2AEC52D}" created="2025-01-24T09:07:57.543">
    <ac:deMkLst xmlns:ac="http://schemas.microsoft.com/office/drawing/2013/main/command">
      <pc:docMk xmlns:pc="http://schemas.microsoft.com/office/powerpoint/2013/main/command"/>
      <pc:sldMk xmlns:pc="http://schemas.microsoft.com/office/powerpoint/2013/main/command" cId="1123402653" sldId="332"/>
      <ac:graphicFrameMk id="12" creationId="{1D9B3103-FFCF-B0A5-891C-1AC33468A720}"/>
    </ac:deMkLst>
    <p188:txBody>
      <a:bodyPr/>
      <a:lstStyle/>
      <a:p>
        <a:r>
          <a:rPr lang="en-SG"/>
          <a:t>Put arrows toward right and left, respectively, to indicate which symbol is which.
This applies to all the figures which have two y axis</a:t>
        </a:r>
      </a:p>
    </p188:txBody>
  </p188:cm>
</p188:cmLst>
</file>

<file path=ppt/comments/modernComment_14F_62A77915.xml><?xml version="1.0" encoding="utf-8"?>
<p188:cmLst xmlns:a="http://schemas.openxmlformats.org/drawingml/2006/main" xmlns:r="http://schemas.openxmlformats.org/officeDocument/2006/relationships" xmlns:p188="http://schemas.microsoft.com/office/powerpoint/2018/8/main">
  <p188:cm id="{B828539E-995C-4AD5-9A82-E4B92090A8D5}" authorId="{CB5C4E04-F16C-37F3-886F-73DCD2AEC52D}" created="2025-01-24T09:05:10.529">
    <pc:sldMkLst xmlns:pc="http://schemas.microsoft.com/office/powerpoint/2013/main/command">
      <pc:docMk/>
      <pc:sldMk cId="1655142677" sldId="335"/>
    </pc:sldMkLst>
    <p188:txBody>
      <a:bodyPr/>
      <a:lstStyle/>
      <a:p>
        <a:r>
          <a:rPr lang="en-SG"/>
          <a:t>Is this cross section? If so, it should be put in the main text of manuscript not SI or appendix. 
Please show the cross section of pristine membrane for comparison.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0D2D19-AF3D-4C07-943E-83C11620C227}" type="datetimeFigureOut">
              <a:rPr lang="zh-CN" altLang="en-US" smtClean="0"/>
              <a:t>2025/1/24</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B79BA4-B8CF-4B4D-8E63-F6B87461F5D8}" type="slidenum">
              <a:rPr lang="zh-CN" altLang="en-US" smtClean="0"/>
              <a:t>‹#›</a:t>
            </a:fld>
            <a:endParaRPr lang="zh-CN" altLang="en-US"/>
          </a:p>
        </p:txBody>
      </p:sp>
    </p:spTree>
    <p:extLst>
      <p:ext uri="{BB962C8B-B14F-4D97-AF65-F5344CB8AC3E}">
        <p14:creationId xmlns:p14="http://schemas.microsoft.com/office/powerpoint/2010/main" val="1050805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r>
              <a:rPr lang="en-US" altLang="zh-CN" dirty="0"/>
              <a:t>Fig. 1 </a:t>
            </a:r>
            <a:r>
              <a:rPr lang="en-US" altLang="zh-CN" sz="1800" dirty="0">
                <a:effectLst/>
                <a:latin typeface="Times New Roman" panose="02020603050405020304" pitchFamily="18" charset="0"/>
                <a:ea typeface="黑体" panose="02010609060101010101" pitchFamily="49" charset="-122"/>
              </a:rPr>
              <a:t>The </a:t>
            </a:r>
            <a:r>
              <a:rPr lang="en-US" altLang="zh-CN" sz="1800" dirty="0">
                <a:effectLst/>
                <a:latin typeface="Times New Roman" panose="02020603050405020304" pitchFamily="18" charset="0"/>
                <a:ea typeface="等线" panose="02010600030101010101" pitchFamily="2" charset="-122"/>
              </a:rPr>
              <a:t>configuration</a:t>
            </a:r>
            <a:r>
              <a:rPr lang="en-US" altLang="zh-CN" sz="1800" dirty="0">
                <a:effectLst/>
                <a:latin typeface="Times New Roman" panose="02020603050405020304" pitchFamily="18" charset="0"/>
                <a:ea typeface="黑体" panose="02010609060101010101" pitchFamily="49" charset="-122"/>
              </a:rPr>
              <a:t> of </a:t>
            </a:r>
            <a:r>
              <a:rPr lang="en-US" altLang="zh-CN" sz="1800" dirty="0">
                <a:solidFill>
                  <a:srgbClr val="FF0000"/>
                </a:solidFill>
                <a:effectLst/>
                <a:latin typeface="Times New Roman" panose="02020603050405020304" pitchFamily="18" charset="0"/>
                <a:ea typeface="黑体" panose="02010609060101010101" pitchFamily="49" charset="-122"/>
              </a:rPr>
              <a:t>lab-scale experimental </a:t>
            </a:r>
            <a:r>
              <a:rPr lang="en-US" altLang="zh-CN" sz="1800" dirty="0">
                <a:effectLst/>
                <a:latin typeface="Times New Roman" panose="02020603050405020304" pitchFamily="18" charset="0"/>
                <a:ea typeface="黑体" panose="02010609060101010101" pitchFamily="49" charset="-122"/>
              </a:rPr>
              <a:t>BMED stack.</a:t>
            </a:r>
            <a:endParaRPr lang="zh-CN" altLang="en-US" dirty="0"/>
          </a:p>
        </p:txBody>
      </p:sp>
      <p:sp>
        <p:nvSpPr>
          <p:cNvPr id="4" name="灯片编号占位符 3"/>
          <p:cNvSpPr>
            <a:spLocks noGrp="1"/>
          </p:cNvSpPr>
          <p:nvPr>
            <p:ph type="sldNum" sz="quarter" idx="5"/>
          </p:nvPr>
        </p:nvSpPr>
        <p:spPr/>
        <p:txBody>
          <a:bodyPr/>
          <a:lstStyle/>
          <a:p>
            <a:fld id="{42B79BA4-B8CF-4B4D-8E63-F6B87461F5D8}" type="slidenum">
              <a:rPr lang="zh-CN" altLang="en-US" smtClean="0"/>
              <a:t>1</a:t>
            </a:fld>
            <a:endParaRPr lang="zh-CN" altLang="en-US"/>
          </a:p>
        </p:txBody>
      </p:sp>
    </p:spTree>
    <p:extLst>
      <p:ext uri="{BB962C8B-B14F-4D97-AF65-F5344CB8AC3E}">
        <p14:creationId xmlns:p14="http://schemas.microsoft.com/office/powerpoint/2010/main" val="4219094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just">
              <a:lnSpc>
                <a:spcPct val="200000"/>
              </a:lnSpc>
              <a:spcBef>
                <a:spcPts val="0"/>
              </a:spcBef>
              <a:spcAft>
                <a:spcPts val="0"/>
              </a:spcAft>
            </a:pP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Figure 9 Quantification of scaling under different current density (Conditions: Feed solution = seawater brine, cell pairs = 3, membrane = SCEM, current density = 15 (BL), 12 and 9 mA/cm</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AC: acid chamber; SWBC: seawater brine chamber; BC: base chamber). (a) Reduction ratio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in BMED system treating SWB under different current density; (b) The amount of scaling in BMED system under different current density. The concentration change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with time in (c) AC, (d) BC and (e) SWBC.</a:t>
            </a:r>
            <a:endParaRPr lang="zh-CN" altLang="zh-CN" sz="12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10</a:t>
            </a:fld>
            <a:endParaRPr lang="zh-CN" altLang="en-US"/>
          </a:p>
        </p:txBody>
      </p:sp>
    </p:spTree>
    <p:extLst>
      <p:ext uri="{BB962C8B-B14F-4D97-AF65-F5344CB8AC3E}">
        <p14:creationId xmlns:p14="http://schemas.microsoft.com/office/powerpoint/2010/main" val="343612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Figure 10 (a) Conductivity change in salt chamber and (b) Voltage change with time under different current density. (c) Concentration of generated acid and base under different current density. The current efficiency and energy consumption of the entire process to produce (d) acid and (e) base under different current density. (Conditions: Feed solution = seawater brine, cell pairs = 3, membrane = SCEM, current density = 15 (BL), 12 and 9 mA/cm</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a:t>
            </a:r>
            <a:endParaRPr lang="zh-CN" altLang="zh-CN" sz="12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11</a:t>
            </a:fld>
            <a:endParaRPr lang="zh-CN" altLang="en-US"/>
          </a:p>
        </p:txBody>
      </p:sp>
    </p:spTree>
    <p:extLst>
      <p:ext uri="{BB962C8B-B14F-4D97-AF65-F5344CB8AC3E}">
        <p14:creationId xmlns:p14="http://schemas.microsoft.com/office/powerpoint/2010/main" val="1731944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just">
              <a:lnSpc>
                <a:spcPct val="200000"/>
              </a:lnSpc>
              <a:spcBef>
                <a:spcPts val="0"/>
              </a:spcBef>
              <a:spcAft>
                <a:spcPts val="0"/>
              </a:spcAft>
            </a:pP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Figure S 1 Characterization of CEM (Conditions: feed solution = NaCl, current density = 15 mA/cm</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cell pairs = 3). (a) SEM graph; (b) EDS map spectrum; (c) EDS elemental mapping image of Mg; (d) EDS elemental mapping image of Ca.</a:t>
            </a:r>
            <a:endParaRPr lang="zh-CN" altLang="zh-CN" sz="12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12</a:t>
            </a:fld>
            <a:endParaRPr lang="zh-CN" altLang="en-US"/>
          </a:p>
        </p:txBody>
      </p:sp>
    </p:spTree>
    <p:extLst>
      <p:ext uri="{BB962C8B-B14F-4D97-AF65-F5344CB8AC3E}">
        <p14:creationId xmlns:p14="http://schemas.microsoft.com/office/powerpoint/2010/main" val="3508811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algn="just">
              <a:lnSpc>
                <a:spcPct val="200000"/>
              </a:lnSpc>
              <a:spcBef>
                <a:spcPts val="0"/>
              </a:spcBef>
              <a:spcAft>
                <a:spcPts val="0"/>
              </a:spcAft>
            </a:pPr>
            <a:r>
              <a:rPr lang="en-US" altLang="zh-CN" sz="1800" kern="100" dirty="0">
                <a:effectLst/>
                <a:latin typeface="Times New Roman" panose="02020603050405020304" pitchFamily="18" charset="0"/>
                <a:ea typeface="等线 Light" panose="02010600030101010101" pitchFamily="2" charset="-122"/>
                <a:cs typeface="Times New Roman" panose="02020603050405020304" pitchFamily="18" charset="0"/>
              </a:rPr>
              <a:t>Figure S2 The photo of membranes after test. BMED with CEM: (a1) AEM facing SWBC; (a2) BPM facing BC; (a3) CEM facing SWBC; (a4) CEM facing BC. BMED with SCEM: (b1) AEM facing SWBC; (b2) BPM facing BC; (b3) SCEM facing SWBC; (b4) SCEM facing BC.</a:t>
            </a:r>
            <a:endParaRPr lang="zh-CN" altLang="zh-CN" sz="18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13</a:t>
            </a:fld>
            <a:endParaRPr lang="zh-CN" altLang="en-US"/>
          </a:p>
        </p:txBody>
      </p:sp>
    </p:spTree>
    <p:extLst>
      <p:ext uri="{BB962C8B-B14F-4D97-AF65-F5344CB8AC3E}">
        <p14:creationId xmlns:p14="http://schemas.microsoft.com/office/powerpoint/2010/main" val="850712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r>
              <a:rPr lang="en-US" dirty="0"/>
              <a:t>Fig. 2 SEM and EDS elemental analysis of membrane surfaces. </a:t>
            </a:r>
            <a:r>
              <a:rPr lang="en-US" altLang="zh-CN" sz="1200" dirty="0">
                <a:effectLst/>
                <a:latin typeface="Times New Roman" panose="02020603050405020304" pitchFamily="18" charset="0"/>
                <a:ea typeface="+mn-ea"/>
              </a:rPr>
              <a:t>AEM facing SWBC: (a1) SEM diagram; (a2) EDS elemental mapping image of Mg; (a3) EDS elemental mapping image of Ca; (a4) EDS map spectrum. CEM facing SWBC: (b1) SEM diagram; (b2) EDS elemental mapping image of Mg; (b3) EDS elemental mapping image of Ca; (b4) EDS map spectrum. CEM facing BC: (c1) SEM diagram; (c2) EDS elemental mapping image of Mg; (c3) EDS elemental mapping image of Ca; (c4) EDS map spectrum. BPM facing BC: (d1) SEM diagram; (d2) EDS elemental mapping image of Mg; (d3) EDS elemental mapping image of Ca; (d4) EDS map spectrum. (Conditions: Feed solution = seawater brine, current density = 15 mA/cm</a:t>
            </a:r>
            <a:r>
              <a:rPr lang="en-US" altLang="zh-CN" sz="1200" baseline="30000" dirty="0">
                <a:effectLst/>
                <a:latin typeface="Times New Roman" panose="02020603050405020304" pitchFamily="18" charset="0"/>
                <a:ea typeface="+mn-ea"/>
              </a:rPr>
              <a:t>2</a:t>
            </a:r>
            <a:r>
              <a:rPr lang="en-US" altLang="zh-CN" sz="1200" dirty="0">
                <a:effectLst/>
                <a:latin typeface="Times New Roman" panose="02020603050405020304" pitchFamily="18" charset="0"/>
                <a:ea typeface="+mn-ea"/>
              </a:rPr>
              <a:t>, cell pairs = 3, membrane = CEM. AC: acid chamber; SWBC: seawater brine chamber; BC: base chamber). </a:t>
            </a:r>
            <a:endParaRPr lang="en-US" dirty="0"/>
          </a:p>
          <a:p>
            <a:endParaRPr lang="en-US" dirty="0"/>
          </a:p>
        </p:txBody>
      </p:sp>
      <p:sp>
        <p:nvSpPr>
          <p:cNvPr id="4" name="灯片编号占位符 3"/>
          <p:cNvSpPr>
            <a:spLocks noGrp="1"/>
          </p:cNvSpPr>
          <p:nvPr>
            <p:ph type="sldNum" sz="quarter" idx="5"/>
          </p:nvPr>
        </p:nvSpPr>
        <p:spPr/>
        <p:txBody>
          <a:bodyPr/>
          <a:lstStyle/>
          <a:p>
            <a:fld id="{42B79BA4-B8CF-4B4D-8E63-F6B87461F5D8}" type="slidenum">
              <a:rPr lang="zh-CN" altLang="en-US" smtClean="0"/>
              <a:t>2</a:t>
            </a:fld>
            <a:endParaRPr lang="zh-CN" altLang="en-US"/>
          </a:p>
        </p:txBody>
      </p:sp>
    </p:spTree>
    <p:extLst>
      <p:ext uri="{BB962C8B-B14F-4D97-AF65-F5344CB8AC3E}">
        <p14:creationId xmlns:p14="http://schemas.microsoft.com/office/powerpoint/2010/main" val="1776204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Fig. S3 The SEM graph and </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EDS map spectrum</a:t>
            </a:r>
            <a:r>
              <a:rPr lang="en-US" dirty="0"/>
              <a:t> of cross-section of membranes. BPM: </a:t>
            </a:r>
            <a:r>
              <a:rPr lang="en-US" altLang="zh-CN" sz="1200" dirty="0">
                <a:effectLst/>
                <a:latin typeface="Times New Roman" panose="02020603050405020304" pitchFamily="18" charset="0"/>
                <a:ea typeface="+mn-ea"/>
              </a:rPr>
              <a:t>: (a1) SEM diagram; (a2) EDS map spectrum; (a3) EDS elemental mapping image of Mg; (a4) EDS elemental mapping image of Ca</a:t>
            </a:r>
            <a:endParaRPr lang="en-US" dirty="0"/>
          </a:p>
        </p:txBody>
      </p:sp>
      <p:sp>
        <p:nvSpPr>
          <p:cNvPr id="4" name="灯片编号占位符 3"/>
          <p:cNvSpPr>
            <a:spLocks noGrp="1"/>
          </p:cNvSpPr>
          <p:nvPr>
            <p:ph type="sldNum" sz="quarter" idx="5"/>
          </p:nvPr>
        </p:nvSpPr>
        <p:spPr/>
        <p:txBody>
          <a:bodyPr/>
          <a:lstStyle/>
          <a:p>
            <a:fld id="{42B79BA4-B8CF-4B4D-8E63-F6B87461F5D8}" type="slidenum">
              <a:rPr lang="zh-CN" altLang="en-US" smtClean="0"/>
              <a:t>3</a:t>
            </a:fld>
            <a:endParaRPr lang="zh-CN" altLang="en-US"/>
          </a:p>
        </p:txBody>
      </p:sp>
    </p:spTree>
    <p:extLst>
      <p:ext uri="{BB962C8B-B14F-4D97-AF65-F5344CB8AC3E}">
        <p14:creationId xmlns:p14="http://schemas.microsoft.com/office/powerpoint/2010/main" val="4009251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等线" panose="02010600030101010101" pitchFamily="2" charset="-122"/>
              </a:rPr>
              <a:t>Fig. 3 Schematic illustration of mechanisms of scaling generation in BMED system (EC: electrode chamber; AC: acid chamber; SWBC: seawater brine chamber; BC: base chamber).</a:t>
            </a:r>
            <a:endParaRPr lang="zh-CN" altLang="en-US" dirty="0"/>
          </a:p>
        </p:txBody>
      </p:sp>
      <p:sp>
        <p:nvSpPr>
          <p:cNvPr id="4" name="灯片编号占位符 3"/>
          <p:cNvSpPr>
            <a:spLocks noGrp="1"/>
          </p:cNvSpPr>
          <p:nvPr>
            <p:ph type="sldNum" sz="quarter" idx="5"/>
          </p:nvPr>
        </p:nvSpPr>
        <p:spPr/>
        <p:txBody>
          <a:bodyPr/>
          <a:lstStyle/>
          <a:p>
            <a:fld id="{42B79BA4-B8CF-4B4D-8E63-F6B87461F5D8}" type="slidenum">
              <a:rPr lang="zh-CN" altLang="en-US" smtClean="0"/>
              <a:t>4</a:t>
            </a:fld>
            <a:endParaRPr lang="zh-CN" altLang="en-US"/>
          </a:p>
        </p:txBody>
      </p:sp>
    </p:spTree>
    <p:extLst>
      <p:ext uri="{BB962C8B-B14F-4D97-AF65-F5344CB8AC3E}">
        <p14:creationId xmlns:p14="http://schemas.microsoft.com/office/powerpoint/2010/main" val="3096145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Figure 4 Quantification of scaling in BMED system. (a) Reduction ratio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with time; (b) The amount of scaling in BMED. The concentration change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with time in (c) AC, (d) BC and (e) SWBC. (Conditions: Feed solution = seawater brine, current density = 15 mA/cm</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cell pairs = 3, membrane = CEM. AC: acid chamber; BC: base chamber; SWBC: seawater brine chamber).</a:t>
            </a:r>
            <a:endParaRPr lang="zh-CN" altLang="zh-CN" sz="12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5</a:t>
            </a:fld>
            <a:endParaRPr lang="zh-CN" altLang="en-US"/>
          </a:p>
        </p:txBody>
      </p:sp>
    </p:spTree>
    <p:extLst>
      <p:ext uri="{BB962C8B-B14F-4D97-AF65-F5344CB8AC3E}">
        <p14:creationId xmlns:p14="http://schemas.microsoft.com/office/powerpoint/2010/main" val="2097388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黑体" panose="02010609060101010101" pitchFamily="49" charset="-122"/>
                <a:cs typeface="Times New Roman" panose="02020603050405020304" pitchFamily="18" charset="0"/>
              </a:rPr>
              <a:t>Figure 5 (a) Conductivity changes in salt chamber and (b) Voltage changes in BMED system treating NaCl and seawater brine (SWB). (c) Concentration of generated acid and base with time. </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The current efficiency and energy consumption of the entire process to produce (d) acid and (e) base. (Conditions: Feed solution = NaCl or SWB, current density = 15 mA/cm</a:t>
            </a:r>
            <a:r>
              <a:rPr lang="en-US" altLang="zh-CN" sz="1200" kern="100" baseline="30000" dirty="0">
                <a:effectLst/>
                <a:latin typeface="Times New Roman" panose="02020603050405020304" pitchFamily="18" charset="0"/>
                <a:ea typeface="等线"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cell pairs = 3, membrane = CEM)</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6</a:t>
            </a:fld>
            <a:endParaRPr lang="zh-CN" altLang="en-US"/>
          </a:p>
        </p:txBody>
      </p:sp>
    </p:spTree>
    <p:extLst>
      <p:ext uri="{BB962C8B-B14F-4D97-AF65-F5344CB8AC3E}">
        <p14:creationId xmlns:p14="http://schemas.microsoft.com/office/powerpoint/2010/main" val="392921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mn-ea"/>
                <a:cs typeface="Times New Roman" panose="02020603050405020304" pitchFamily="18" charset="0"/>
              </a:rPr>
              <a:t>Figure 6 </a:t>
            </a:r>
            <a:r>
              <a:rPr lang="en-US" altLang="zh-CN" dirty="0"/>
              <a:t>SEM and EDS elemental analysis of membrane surfaces. </a:t>
            </a:r>
            <a:r>
              <a:rPr lang="en-US" altLang="zh-CN" sz="1200" dirty="0">
                <a:effectLst/>
                <a:latin typeface="Times New Roman" panose="02020603050405020304" pitchFamily="18" charset="0"/>
                <a:ea typeface="+mn-ea"/>
              </a:rPr>
              <a:t>AEM facing SWBC: (a1) SEM diagram; (a2) EDS elemental mapping image of Mg; (a3) EDS elemental mapping image of Ca; (a4) EDS map spectrum. SCEM facing SWBC: (b1) SEM diagram; (b2) EDS elemental mapping image of Mg; (b3) EDS elemental mapping image of Ca; (b4) EDS map spectrum. SCEM facing BC: (c1) SEM diagram; (c2) EDS elemental mapping image of Mg; (c3) EDS elemental mapping image of Ca; (c4) EDS map spectrum. BPM facing BC: (d1) SEM diagram; (d2) EDS elemental mapping image of Mg; (d3) EDS elemental mapping image of Ca; (d4) EDS map spectrum. (Conditions: Feed solution = seawater brine, current density = 15 mA/cm</a:t>
            </a:r>
            <a:r>
              <a:rPr lang="en-US" altLang="zh-CN" sz="1200" baseline="30000" dirty="0">
                <a:effectLst/>
                <a:latin typeface="Times New Roman" panose="02020603050405020304" pitchFamily="18" charset="0"/>
                <a:ea typeface="+mn-ea"/>
              </a:rPr>
              <a:t>2</a:t>
            </a:r>
            <a:r>
              <a:rPr lang="en-US" altLang="zh-CN" sz="1200" dirty="0">
                <a:effectLst/>
                <a:latin typeface="Times New Roman" panose="02020603050405020304" pitchFamily="18" charset="0"/>
                <a:ea typeface="+mn-ea"/>
              </a:rPr>
              <a:t>, cell pairs = 3, membrane = SCEM. AC: acid chamber; SWBC: seawater brine chamber; BC: base chamber). </a:t>
            </a:r>
            <a:endParaRPr lang="en-US" altLang="zh-CN" dirty="0"/>
          </a:p>
        </p:txBody>
      </p:sp>
      <p:sp>
        <p:nvSpPr>
          <p:cNvPr id="4" name="灯片编号占位符 3"/>
          <p:cNvSpPr>
            <a:spLocks noGrp="1"/>
          </p:cNvSpPr>
          <p:nvPr>
            <p:ph type="sldNum" sz="quarter" idx="5"/>
          </p:nvPr>
        </p:nvSpPr>
        <p:spPr/>
        <p:txBody>
          <a:bodyPr/>
          <a:lstStyle/>
          <a:p>
            <a:fld id="{42B79BA4-B8CF-4B4D-8E63-F6B87461F5D8}" type="slidenum">
              <a:rPr lang="zh-CN" altLang="en-US" smtClean="0"/>
              <a:t>7</a:t>
            </a:fld>
            <a:endParaRPr lang="zh-CN" altLang="en-US"/>
          </a:p>
        </p:txBody>
      </p:sp>
    </p:spTree>
    <p:extLst>
      <p:ext uri="{BB962C8B-B14F-4D97-AF65-F5344CB8AC3E}">
        <p14:creationId xmlns:p14="http://schemas.microsoft.com/office/powerpoint/2010/main" val="2092450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Figure 7 Quantification of scaling in BMED system (Conditions: Feed solution = seawater brine, current density = 15 mA/cm</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cell pairs = 3, membrane = CEM (baseline, BL) and SCEM. AC: acid chamber; SWBC: seawater brine chamber; BC: base chamber). (a) Reduction ratio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in BMED system treating SWB with different membrane stack; (b) The amount of scaling in BMED system with different membrane stack. The concentration change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with time in (c) AC, (d) BC and (e) SWBC. </a:t>
            </a:r>
            <a:endParaRPr lang="zh-CN" altLang="zh-CN" sz="12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8</a:t>
            </a:fld>
            <a:endParaRPr lang="zh-CN" altLang="en-US"/>
          </a:p>
        </p:txBody>
      </p:sp>
    </p:spTree>
    <p:extLst>
      <p:ext uri="{BB962C8B-B14F-4D97-AF65-F5344CB8AC3E}">
        <p14:creationId xmlns:p14="http://schemas.microsoft.com/office/powerpoint/2010/main" val="1356829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Figure 8 (a) Conductivity change in salt chamber and (b) Voltage change with different membrane stack. (c) Concentration of generated acid and base with different membrane stack. The current efficiency and energy consumption of the entire process to produce (d) acid and (e) base with different membrane stack. (Conditions: Feed solution = seawater brine, current density = 15 mA/cm</a:t>
            </a:r>
            <a:r>
              <a:rPr lang="en-US" altLang="zh-CN" sz="1200" kern="100" baseline="30000" dirty="0">
                <a:effectLst/>
                <a:latin typeface="Times New Roman" panose="02020603050405020304" pitchFamily="18" charset="0"/>
                <a:ea typeface="等线"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cell pairs = 3, membrane = CEM (BL) and SCEM).</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9</a:t>
            </a:fld>
            <a:endParaRPr lang="zh-CN" altLang="en-US"/>
          </a:p>
        </p:txBody>
      </p:sp>
    </p:spTree>
    <p:extLst>
      <p:ext uri="{BB962C8B-B14F-4D97-AF65-F5344CB8AC3E}">
        <p14:creationId xmlns:p14="http://schemas.microsoft.com/office/powerpoint/2010/main" val="1201062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920081" y="1414125"/>
            <a:ext cx="11520488" cy="3008266"/>
          </a:xfrm>
        </p:spPr>
        <p:txBody>
          <a:bodyPr anchor="b"/>
          <a:lstStyle>
            <a:lvl1pPr algn="ctr">
              <a:defRPr sz="7559"/>
            </a:lvl1pPr>
          </a:lstStyle>
          <a:p>
            <a:r>
              <a:rPr lang="zh-CN" altLang="en-US"/>
              <a:t>单击此处编辑母版标题样式</a:t>
            </a:r>
            <a:endParaRPr lang="en-US" dirty="0"/>
          </a:p>
        </p:txBody>
      </p:sp>
      <p:sp>
        <p:nvSpPr>
          <p:cNvPr id="3" name="Subtitle 2"/>
          <p:cNvSpPr>
            <a:spLocks noGrp="1"/>
          </p:cNvSpPr>
          <p:nvPr>
            <p:ph type="subTitle" idx="1"/>
          </p:nvPr>
        </p:nvSpPr>
        <p:spPr>
          <a:xfrm>
            <a:off x="1920081" y="4538401"/>
            <a:ext cx="11520488" cy="2086184"/>
          </a:xfrm>
        </p:spPr>
        <p:txBody>
          <a:bodyPr/>
          <a:lstStyle>
            <a:lvl1pPr marL="0" indent="0" algn="ctr">
              <a:buNone/>
              <a:defRPr sz="3024"/>
            </a:lvl1pPr>
            <a:lvl2pPr marL="576026" indent="0" algn="ctr">
              <a:buNone/>
              <a:defRPr sz="2520"/>
            </a:lvl2pPr>
            <a:lvl3pPr marL="1152053" indent="0" algn="ctr">
              <a:buNone/>
              <a:defRPr sz="2268"/>
            </a:lvl3pPr>
            <a:lvl4pPr marL="1728079" indent="0" algn="ctr">
              <a:buNone/>
              <a:defRPr sz="2016"/>
            </a:lvl4pPr>
            <a:lvl5pPr marL="2304105" indent="0" algn="ctr">
              <a:buNone/>
              <a:defRPr sz="2016"/>
            </a:lvl5pPr>
            <a:lvl6pPr marL="2880131" indent="0" algn="ctr">
              <a:buNone/>
              <a:defRPr sz="2016"/>
            </a:lvl6pPr>
            <a:lvl7pPr marL="3456158" indent="0" algn="ctr">
              <a:buNone/>
              <a:defRPr sz="2016"/>
            </a:lvl7pPr>
            <a:lvl8pPr marL="4032184" indent="0" algn="ctr">
              <a:buNone/>
              <a:defRPr sz="2016"/>
            </a:lvl8pPr>
            <a:lvl9pPr marL="4608210" indent="0" algn="ctr">
              <a:buNone/>
              <a:defRPr sz="2016"/>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3FAA78B-6ED0-48F0-8427-0DC31A09D8FA}" type="datetimeFigureOut">
              <a:rPr lang="zh-CN" altLang="en-US" smtClean="0"/>
              <a:t>2025/1/24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1443986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3FAA78B-6ED0-48F0-8427-0DC31A09D8FA}" type="datetimeFigureOut">
              <a:rPr lang="zh-CN" altLang="en-US" smtClean="0"/>
              <a:t>2025/1/24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531254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992465" y="460041"/>
            <a:ext cx="3312140" cy="7322647"/>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056045" y="460041"/>
            <a:ext cx="9744412" cy="732264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3FAA78B-6ED0-48F0-8427-0DC31A09D8FA}" type="datetimeFigureOut">
              <a:rPr lang="zh-CN" altLang="en-US" smtClean="0"/>
              <a:t>2025/1/24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168051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3FAA78B-6ED0-48F0-8427-0DC31A09D8FA}" type="datetimeFigureOut">
              <a:rPr lang="zh-CN" altLang="en-US" smtClean="0"/>
              <a:t>2025/1/24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881486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048044" y="2154191"/>
            <a:ext cx="13248561" cy="3594317"/>
          </a:xfrm>
        </p:spPr>
        <p:txBody>
          <a:bodyPr anchor="b"/>
          <a:lstStyle>
            <a:lvl1pPr>
              <a:defRPr sz="7559"/>
            </a:lvl1pPr>
          </a:lstStyle>
          <a:p>
            <a:r>
              <a:rPr lang="zh-CN" altLang="en-US"/>
              <a:t>单击此处编辑母版标题样式</a:t>
            </a:r>
            <a:endParaRPr lang="en-US" dirty="0"/>
          </a:p>
        </p:txBody>
      </p:sp>
      <p:sp>
        <p:nvSpPr>
          <p:cNvPr id="3" name="Text Placeholder 2"/>
          <p:cNvSpPr>
            <a:spLocks noGrp="1"/>
          </p:cNvSpPr>
          <p:nvPr>
            <p:ph type="body" idx="1"/>
          </p:nvPr>
        </p:nvSpPr>
        <p:spPr>
          <a:xfrm>
            <a:off x="1048044" y="5782512"/>
            <a:ext cx="13248561" cy="1890166"/>
          </a:xfrm>
        </p:spPr>
        <p:txBody>
          <a:bodyPr/>
          <a:lstStyle>
            <a:lvl1pPr marL="0" indent="0">
              <a:buNone/>
              <a:defRPr sz="3024">
                <a:solidFill>
                  <a:schemeClr val="tx1">
                    <a:tint val="75000"/>
                  </a:schemeClr>
                </a:solidFill>
              </a:defRPr>
            </a:lvl1pPr>
            <a:lvl2pPr marL="576026" indent="0">
              <a:buNone/>
              <a:defRPr sz="2520">
                <a:solidFill>
                  <a:schemeClr val="tx1">
                    <a:tint val="75000"/>
                  </a:schemeClr>
                </a:solidFill>
              </a:defRPr>
            </a:lvl2pPr>
            <a:lvl3pPr marL="1152053" indent="0">
              <a:buNone/>
              <a:defRPr sz="2268">
                <a:solidFill>
                  <a:schemeClr val="tx1">
                    <a:tint val="75000"/>
                  </a:schemeClr>
                </a:solidFill>
              </a:defRPr>
            </a:lvl3pPr>
            <a:lvl4pPr marL="1728079" indent="0">
              <a:buNone/>
              <a:defRPr sz="2016">
                <a:solidFill>
                  <a:schemeClr val="tx1">
                    <a:tint val="75000"/>
                  </a:schemeClr>
                </a:solidFill>
              </a:defRPr>
            </a:lvl4pPr>
            <a:lvl5pPr marL="2304105" indent="0">
              <a:buNone/>
              <a:defRPr sz="2016">
                <a:solidFill>
                  <a:schemeClr val="tx1">
                    <a:tint val="75000"/>
                  </a:schemeClr>
                </a:solidFill>
              </a:defRPr>
            </a:lvl5pPr>
            <a:lvl6pPr marL="2880131" indent="0">
              <a:buNone/>
              <a:defRPr sz="2016">
                <a:solidFill>
                  <a:schemeClr val="tx1">
                    <a:tint val="75000"/>
                  </a:schemeClr>
                </a:solidFill>
              </a:defRPr>
            </a:lvl6pPr>
            <a:lvl7pPr marL="3456158" indent="0">
              <a:buNone/>
              <a:defRPr sz="2016">
                <a:solidFill>
                  <a:schemeClr val="tx1">
                    <a:tint val="75000"/>
                  </a:schemeClr>
                </a:solidFill>
              </a:defRPr>
            </a:lvl7pPr>
            <a:lvl8pPr marL="4032184" indent="0">
              <a:buNone/>
              <a:defRPr sz="2016">
                <a:solidFill>
                  <a:schemeClr val="tx1">
                    <a:tint val="75000"/>
                  </a:schemeClr>
                </a:solidFill>
              </a:defRPr>
            </a:lvl8pPr>
            <a:lvl9pPr marL="4608210" indent="0">
              <a:buNone/>
              <a:defRPr sz="2016">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3FAA78B-6ED0-48F0-8427-0DC31A09D8FA}" type="datetimeFigureOut">
              <a:rPr lang="zh-CN" altLang="en-US" smtClean="0"/>
              <a:t>2025/1/24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3938683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56045" y="2300203"/>
            <a:ext cx="6528276" cy="548248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7776329" y="2300203"/>
            <a:ext cx="6528276" cy="548248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73FAA78B-6ED0-48F0-8427-0DC31A09D8FA}" type="datetimeFigureOut">
              <a:rPr lang="zh-CN" altLang="en-US" smtClean="0"/>
              <a:t>2025/1/24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77166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058045" y="460041"/>
            <a:ext cx="13248561" cy="1670148"/>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58046" y="2118188"/>
            <a:ext cx="6498274" cy="1038091"/>
          </a:xfrm>
        </p:spPr>
        <p:txBody>
          <a:bodyPr anchor="b"/>
          <a:lstStyle>
            <a:lvl1pPr marL="0" indent="0">
              <a:buNone/>
              <a:defRPr sz="3024" b="1"/>
            </a:lvl1pPr>
            <a:lvl2pPr marL="576026" indent="0">
              <a:buNone/>
              <a:defRPr sz="2520" b="1"/>
            </a:lvl2pPr>
            <a:lvl3pPr marL="1152053" indent="0">
              <a:buNone/>
              <a:defRPr sz="2268" b="1"/>
            </a:lvl3pPr>
            <a:lvl4pPr marL="1728079" indent="0">
              <a:buNone/>
              <a:defRPr sz="2016" b="1"/>
            </a:lvl4pPr>
            <a:lvl5pPr marL="2304105" indent="0">
              <a:buNone/>
              <a:defRPr sz="2016" b="1"/>
            </a:lvl5pPr>
            <a:lvl6pPr marL="2880131" indent="0">
              <a:buNone/>
              <a:defRPr sz="2016" b="1"/>
            </a:lvl6pPr>
            <a:lvl7pPr marL="3456158" indent="0">
              <a:buNone/>
              <a:defRPr sz="2016" b="1"/>
            </a:lvl7pPr>
            <a:lvl8pPr marL="4032184" indent="0">
              <a:buNone/>
              <a:defRPr sz="2016" b="1"/>
            </a:lvl8pPr>
            <a:lvl9pPr marL="4608210" indent="0">
              <a:buNone/>
              <a:defRPr sz="2016" b="1"/>
            </a:lvl9pPr>
          </a:lstStyle>
          <a:p>
            <a:pPr lvl="0"/>
            <a:r>
              <a:rPr lang="zh-CN" altLang="en-US"/>
              <a:t>单击此处编辑母版文本样式</a:t>
            </a:r>
          </a:p>
        </p:txBody>
      </p:sp>
      <p:sp>
        <p:nvSpPr>
          <p:cNvPr id="4" name="Content Placeholder 3"/>
          <p:cNvSpPr>
            <a:spLocks noGrp="1"/>
          </p:cNvSpPr>
          <p:nvPr>
            <p:ph sz="half" idx="2"/>
          </p:nvPr>
        </p:nvSpPr>
        <p:spPr>
          <a:xfrm>
            <a:off x="1058046" y="3156278"/>
            <a:ext cx="6498274" cy="464241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7776329" y="2118188"/>
            <a:ext cx="6530277" cy="1038091"/>
          </a:xfrm>
        </p:spPr>
        <p:txBody>
          <a:bodyPr anchor="b"/>
          <a:lstStyle>
            <a:lvl1pPr marL="0" indent="0">
              <a:buNone/>
              <a:defRPr sz="3024" b="1"/>
            </a:lvl1pPr>
            <a:lvl2pPr marL="576026" indent="0">
              <a:buNone/>
              <a:defRPr sz="2520" b="1"/>
            </a:lvl2pPr>
            <a:lvl3pPr marL="1152053" indent="0">
              <a:buNone/>
              <a:defRPr sz="2268" b="1"/>
            </a:lvl3pPr>
            <a:lvl4pPr marL="1728079" indent="0">
              <a:buNone/>
              <a:defRPr sz="2016" b="1"/>
            </a:lvl4pPr>
            <a:lvl5pPr marL="2304105" indent="0">
              <a:buNone/>
              <a:defRPr sz="2016" b="1"/>
            </a:lvl5pPr>
            <a:lvl6pPr marL="2880131" indent="0">
              <a:buNone/>
              <a:defRPr sz="2016" b="1"/>
            </a:lvl6pPr>
            <a:lvl7pPr marL="3456158" indent="0">
              <a:buNone/>
              <a:defRPr sz="2016" b="1"/>
            </a:lvl7pPr>
            <a:lvl8pPr marL="4032184" indent="0">
              <a:buNone/>
              <a:defRPr sz="2016" b="1"/>
            </a:lvl8pPr>
            <a:lvl9pPr marL="4608210" indent="0">
              <a:buNone/>
              <a:defRPr sz="2016" b="1"/>
            </a:lvl9pPr>
          </a:lstStyle>
          <a:p>
            <a:pPr lvl="0"/>
            <a:r>
              <a:rPr lang="zh-CN" altLang="en-US"/>
              <a:t>单击此处编辑母版文本样式</a:t>
            </a:r>
          </a:p>
        </p:txBody>
      </p:sp>
      <p:sp>
        <p:nvSpPr>
          <p:cNvPr id="6" name="Content Placeholder 5"/>
          <p:cNvSpPr>
            <a:spLocks noGrp="1"/>
          </p:cNvSpPr>
          <p:nvPr>
            <p:ph sz="quarter" idx="4"/>
          </p:nvPr>
        </p:nvSpPr>
        <p:spPr>
          <a:xfrm>
            <a:off x="7776329" y="3156278"/>
            <a:ext cx="6530277" cy="464241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73FAA78B-6ED0-48F0-8427-0DC31A09D8FA}" type="datetimeFigureOut">
              <a:rPr lang="zh-CN" altLang="en-US" smtClean="0"/>
              <a:t>2025/1/24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520657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3FAA78B-6ED0-48F0-8427-0DC31A09D8FA}" type="datetimeFigureOut">
              <a:rPr lang="zh-CN" altLang="en-US" smtClean="0"/>
              <a:t>2025/1/24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3189916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FAA78B-6ED0-48F0-8427-0DC31A09D8FA}" type="datetimeFigureOut">
              <a:rPr lang="zh-CN" altLang="en-US" smtClean="0"/>
              <a:t>2025/1/24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3979776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058046" y="576051"/>
            <a:ext cx="4954209" cy="2016178"/>
          </a:xfrm>
        </p:spPr>
        <p:txBody>
          <a:bodyPr anchor="b"/>
          <a:lstStyle>
            <a:lvl1pPr>
              <a:defRPr sz="4032"/>
            </a:lvl1pPr>
          </a:lstStyle>
          <a:p>
            <a:r>
              <a:rPr lang="zh-CN" altLang="en-US"/>
              <a:t>单击此处编辑母版标题样式</a:t>
            </a:r>
            <a:endParaRPr lang="en-US" dirty="0"/>
          </a:p>
        </p:txBody>
      </p:sp>
      <p:sp>
        <p:nvSpPr>
          <p:cNvPr id="3" name="Content Placeholder 2"/>
          <p:cNvSpPr>
            <a:spLocks noGrp="1"/>
          </p:cNvSpPr>
          <p:nvPr>
            <p:ph idx="1"/>
          </p:nvPr>
        </p:nvSpPr>
        <p:spPr>
          <a:xfrm>
            <a:off x="6530277" y="1244111"/>
            <a:ext cx="7776329" cy="6140542"/>
          </a:xfrm>
        </p:spPr>
        <p:txBody>
          <a:bodyPr/>
          <a:lstStyle>
            <a:lvl1pPr>
              <a:defRPr sz="4032"/>
            </a:lvl1pPr>
            <a:lvl2pPr>
              <a:defRPr sz="3528"/>
            </a:lvl2pPr>
            <a:lvl3pPr>
              <a:defRPr sz="3024"/>
            </a:lvl3pPr>
            <a:lvl4pPr>
              <a:defRPr sz="2520"/>
            </a:lvl4pPr>
            <a:lvl5pPr>
              <a:defRPr sz="2520"/>
            </a:lvl5pPr>
            <a:lvl6pPr>
              <a:defRPr sz="2520"/>
            </a:lvl6pPr>
            <a:lvl7pPr>
              <a:defRPr sz="2520"/>
            </a:lvl7pPr>
            <a:lvl8pPr>
              <a:defRPr sz="2520"/>
            </a:lvl8pPr>
            <a:lvl9pPr>
              <a:defRPr sz="252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58046" y="2592229"/>
            <a:ext cx="4954209" cy="4802425"/>
          </a:xfrm>
        </p:spPr>
        <p:txBody>
          <a:bodyPr/>
          <a:lstStyle>
            <a:lvl1pPr marL="0" indent="0">
              <a:buNone/>
              <a:defRPr sz="2016"/>
            </a:lvl1pPr>
            <a:lvl2pPr marL="576026" indent="0">
              <a:buNone/>
              <a:defRPr sz="1764"/>
            </a:lvl2pPr>
            <a:lvl3pPr marL="1152053" indent="0">
              <a:buNone/>
              <a:defRPr sz="1512"/>
            </a:lvl3pPr>
            <a:lvl4pPr marL="1728079" indent="0">
              <a:buNone/>
              <a:defRPr sz="1260"/>
            </a:lvl4pPr>
            <a:lvl5pPr marL="2304105" indent="0">
              <a:buNone/>
              <a:defRPr sz="1260"/>
            </a:lvl5pPr>
            <a:lvl6pPr marL="2880131" indent="0">
              <a:buNone/>
              <a:defRPr sz="1260"/>
            </a:lvl6pPr>
            <a:lvl7pPr marL="3456158" indent="0">
              <a:buNone/>
              <a:defRPr sz="1260"/>
            </a:lvl7pPr>
            <a:lvl8pPr marL="4032184" indent="0">
              <a:buNone/>
              <a:defRPr sz="1260"/>
            </a:lvl8pPr>
            <a:lvl9pPr marL="4608210" indent="0">
              <a:buNone/>
              <a:defRPr sz="126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3FAA78B-6ED0-48F0-8427-0DC31A09D8FA}" type="datetimeFigureOut">
              <a:rPr lang="zh-CN" altLang="en-US" smtClean="0"/>
              <a:t>2025/1/24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1214421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058046" y="576051"/>
            <a:ext cx="4954209" cy="2016178"/>
          </a:xfrm>
        </p:spPr>
        <p:txBody>
          <a:bodyPr anchor="b"/>
          <a:lstStyle>
            <a:lvl1pPr>
              <a:defRPr sz="4032"/>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530277" y="1244111"/>
            <a:ext cx="7776329" cy="6140542"/>
          </a:xfrm>
        </p:spPr>
        <p:txBody>
          <a:bodyPr anchor="t"/>
          <a:lstStyle>
            <a:lvl1pPr marL="0" indent="0">
              <a:buNone/>
              <a:defRPr sz="4032"/>
            </a:lvl1pPr>
            <a:lvl2pPr marL="576026" indent="0">
              <a:buNone/>
              <a:defRPr sz="3528"/>
            </a:lvl2pPr>
            <a:lvl3pPr marL="1152053" indent="0">
              <a:buNone/>
              <a:defRPr sz="3024"/>
            </a:lvl3pPr>
            <a:lvl4pPr marL="1728079" indent="0">
              <a:buNone/>
              <a:defRPr sz="2520"/>
            </a:lvl4pPr>
            <a:lvl5pPr marL="2304105" indent="0">
              <a:buNone/>
              <a:defRPr sz="2520"/>
            </a:lvl5pPr>
            <a:lvl6pPr marL="2880131" indent="0">
              <a:buNone/>
              <a:defRPr sz="2520"/>
            </a:lvl6pPr>
            <a:lvl7pPr marL="3456158" indent="0">
              <a:buNone/>
              <a:defRPr sz="2520"/>
            </a:lvl7pPr>
            <a:lvl8pPr marL="4032184" indent="0">
              <a:buNone/>
              <a:defRPr sz="2520"/>
            </a:lvl8pPr>
            <a:lvl9pPr marL="4608210" indent="0">
              <a:buNone/>
              <a:defRPr sz="2520"/>
            </a:lvl9pPr>
          </a:lstStyle>
          <a:p>
            <a:r>
              <a:rPr lang="zh-CN" altLang="en-US"/>
              <a:t>单击图标添加图片</a:t>
            </a:r>
            <a:endParaRPr lang="en-US" dirty="0"/>
          </a:p>
        </p:txBody>
      </p:sp>
      <p:sp>
        <p:nvSpPr>
          <p:cNvPr id="4" name="Text Placeholder 3"/>
          <p:cNvSpPr>
            <a:spLocks noGrp="1"/>
          </p:cNvSpPr>
          <p:nvPr>
            <p:ph type="body" sz="half" idx="2"/>
          </p:nvPr>
        </p:nvSpPr>
        <p:spPr>
          <a:xfrm>
            <a:off x="1058046" y="2592229"/>
            <a:ext cx="4954209" cy="4802425"/>
          </a:xfrm>
        </p:spPr>
        <p:txBody>
          <a:bodyPr/>
          <a:lstStyle>
            <a:lvl1pPr marL="0" indent="0">
              <a:buNone/>
              <a:defRPr sz="2016"/>
            </a:lvl1pPr>
            <a:lvl2pPr marL="576026" indent="0">
              <a:buNone/>
              <a:defRPr sz="1764"/>
            </a:lvl2pPr>
            <a:lvl3pPr marL="1152053" indent="0">
              <a:buNone/>
              <a:defRPr sz="1512"/>
            </a:lvl3pPr>
            <a:lvl4pPr marL="1728079" indent="0">
              <a:buNone/>
              <a:defRPr sz="1260"/>
            </a:lvl4pPr>
            <a:lvl5pPr marL="2304105" indent="0">
              <a:buNone/>
              <a:defRPr sz="1260"/>
            </a:lvl5pPr>
            <a:lvl6pPr marL="2880131" indent="0">
              <a:buNone/>
              <a:defRPr sz="1260"/>
            </a:lvl6pPr>
            <a:lvl7pPr marL="3456158" indent="0">
              <a:buNone/>
              <a:defRPr sz="1260"/>
            </a:lvl7pPr>
            <a:lvl8pPr marL="4032184" indent="0">
              <a:buNone/>
              <a:defRPr sz="1260"/>
            </a:lvl8pPr>
            <a:lvl9pPr marL="4608210" indent="0">
              <a:buNone/>
              <a:defRPr sz="126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3FAA78B-6ED0-48F0-8427-0DC31A09D8FA}" type="datetimeFigureOut">
              <a:rPr lang="zh-CN" altLang="en-US" smtClean="0"/>
              <a:t>2025/1/24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682898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56045" y="460041"/>
            <a:ext cx="13248561" cy="167014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56045" y="2300203"/>
            <a:ext cx="13248561" cy="5482485"/>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56045" y="8008708"/>
            <a:ext cx="3456146" cy="460041"/>
          </a:xfrm>
          <a:prstGeom prst="rect">
            <a:avLst/>
          </a:prstGeom>
        </p:spPr>
        <p:txBody>
          <a:bodyPr vert="horz" lIns="91440" tIns="45720" rIns="91440" bIns="45720" rtlCol="0" anchor="ctr"/>
          <a:lstStyle>
            <a:lvl1pPr algn="l">
              <a:defRPr sz="1512">
                <a:solidFill>
                  <a:schemeClr val="tx1">
                    <a:tint val="75000"/>
                  </a:schemeClr>
                </a:solidFill>
              </a:defRPr>
            </a:lvl1pPr>
          </a:lstStyle>
          <a:p>
            <a:fld id="{73FAA78B-6ED0-48F0-8427-0DC31A09D8FA}" type="datetimeFigureOut">
              <a:rPr lang="zh-CN" altLang="en-US" smtClean="0"/>
              <a:t>2025/1/24</a:t>
            </a:fld>
            <a:endParaRPr lang="zh-CN" altLang="en-US"/>
          </a:p>
        </p:txBody>
      </p:sp>
      <p:sp>
        <p:nvSpPr>
          <p:cNvPr id="5" name="Footer Placeholder 4"/>
          <p:cNvSpPr>
            <a:spLocks noGrp="1"/>
          </p:cNvSpPr>
          <p:nvPr>
            <p:ph type="ftr" sz="quarter" idx="3"/>
          </p:nvPr>
        </p:nvSpPr>
        <p:spPr>
          <a:xfrm>
            <a:off x="5088216" y="8008708"/>
            <a:ext cx="5184219" cy="460041"/>
          </a:xfrm>
          <a:prstGeom prst="rect">
            <a:avLst/>
          </a:prstGeom>
        </p:spPr>
        <p:txBody>
          <a:bodyPr vert="horz" lIns="91440" tIns="45720" rIns="91440" bIns="45720" rtlCol="0" anchor="ctr"/>
          <a:lstStyle>
            <a:lvl1pPr algn="ctr">
              <a:defRPr sz="1512">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10848459" y="8008708"/>
            <a:ext cx="3456146" cy="460041"/>
          </a:xfrm>
          <a:prstGeom prst="rect">
            <a:avLst/>
          </a:prstGeom>
        </p:spPr>
        <p:txBody>
          <a:bodyPr vert="horz" lIns="91440" tIns="45720" rIns="91440" bIns="45720" rtlCol="0" anchor="ctr"/>
          <a:lstStyle>
            <a:lvl1pPr algn="r">
              <a:defRPr sz="1512">
                <a:solidFill>
                  <a:schemeClr val="tx1">
                    <a:tint val="75000"/>
                  </a:schemeClr>
                </a:solidFill>
              </a:defRPr>
            </a:lvl1p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4802334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1152053" rtl="0" eaLnBrk="1" latinLnBrk="0" hangingPunct="1">
        <a:lnSpc>
          <a:spcPct val="90000"/>
        </a:lnSpc>
        <a:spcBef>
          <a:spcPct val="0"/>
        </a:spcBef>
        <a:buNone/>
        <a:defRPr sz="5544" kern="1200">
          <a:solidFill>
            <a:schemeClr val="tx1"/>
          </a:solidFill>
          <a:latin typeface="+mj-lt"/>
          <a:ea typeface="+mj-ea"/>
          <a:cs typeface="+mj-cs"/>
        </a:defRPr>
      </a:lvl1pPr>
    </p:titleStyle>
    <p:bodyStyle>
      <a:lvl1pPr marL="288013" indent="-288013" algn="l" defTabSz="1152053" rtl="0" eaLnBrk="1" latinLnBrk="0" hangingPunct="1">
        <a:lnSpc>
          <a:spcPct val="90000"/>
        </a:lnSpc>
        <a:spcBef>
          <a:spcPts val="1260"/>
        </a:spcBef>
        <a:buFont typeface="Arial" panose="020B0604020202020204" pitchFamily="34" charset="0"/>
        <a:buChar char="•"/>
        <a:defRPr sz="3528" kern="1200">
          <a:solidFill>
            <a:schemeClr val="tx1"/>
          </a:solidFill>
          <a:latin typeface="+mn-lt"/>
          <a:ea typeface="+mn-ea"/>
          <a:cs typeface="+mn-cs"/>
        </a:defRPr>
      </a:lvl1pPr>
      <a:lvl2pPr marL="864039" indent="-288013" algn="l" defTabSz="1152053" rtl="0" eaLnBrk="1" latinLnBrk="0" hangingPunct="1">
        <a:lnSpc>
          <a:spcPct val="90000"/>
        </a:lnSpc>
        <a:spcBef>
          <a:spcPts val="630"/>
        </a:spcBef>
        <a:buFont typeface="Arial" panose="020B0604020202020204" pitchFamily="34" charset="0"/>
        <a:buChar char="•"/>
        <a:defRPr sz="3024" kern="1200">
          <a:solidFill>
            <a:schemeClr val="tx1"/>
          </a:solidFill>
          <a:latin typeface="+mn-lt"/>
          <a:ea typeface="+mn-ea"/>
          <a:cs typeface="+mn-cs"/>
        </a:defRPr>
      </a:lvl2pPr>
      <a:lvl3pPr marL="1440066" indent="-288013" algn="l" defTabSz="1152053" rtl="0" eaLnBrk="1" latinLnBrk="0" hangingPunct="1">
        <a:lnSpc>
          <a:spcPct val="90000"/>
        </a:lnSpc>
        <a:spcBef>
          <a:spcPts val="630"/>
        </a:spcBef>
        <a:buFont typeface="Arial" panose="020B0604020202020204" pitchFamily="34" charset="0"/>
        <a:buChar char="•"/>
        <a:defRPr sz="2520" kern="1200">
          <a:solidFill>
            <a:schemeClr val="tx1"/>
          </a:solidFill>
          <a:latin typeface="+mn-lt"/>
          <a:ea typeface="+mn-ea"/>
          <a:cs typeface="+mn-cs"/>
        </a:defRPr>
      </a:lvl3pPr>
      <a:lvl4pPr marL="2016092"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4pPr>
      <a:lvl5pPr marL="2592118"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5pPr>
      <a:lvl6pPr marL="3168145"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6pPr>
      <a:lvl7pPr marL="3744171"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7pPr>
      <a:lvl8pPr marL="4320197"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8pPr>
      <a:lvl9pPr marL="4896223"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9pPr>
    </p:bodyStyle>
    <p:otherStyle>
      <a:defPPr>
        <a:defRPr lang="en-US"/>
      </a:defPPr>
      <a:lvl1pPr marL="0" algn="l" defTabSz="1152053" rtl="0" eaLnBrk="1" latinLnBrk="0" hangingPunct="1">
        <a:defRPr sz="2268" kern="1200">
          <a:solidFill>
            <a:schemeClr val="tx1"/>
          </a:solidFill>
          <a:latin typeface="+mn-lt"/>
          <a:ea typeface="+mn-ea"/>
          <a:cs typeface="+mn-cs"/>
        </a:defRPr>
      </a:lvl1pPr>
      <a:lvl2pPr marL="576026" algn="l" defTabSz="1152053" rtl="0" eaLnBrk="1" latinLnBrk="0" hangingPunct="1">
        <a:defRPr sz="2268" kern="1200">
          <a:solidFill>
            <a:schemeClr val="tx1"/>
          </a:solidFill>
          <a:latin typeface="+mn-lt"/>
          <a:ea typeface="+mn-ea"/>
          <a:cs typeface="+mn-cs"/>
        </a:defRPr>
      </a:lvl2pPr>
      <a:lvl3pPr marL="1152053" algn="l" defTabSz="1152053" rtl="0" eaLnBrk="1" latinLnBrk="0" hangingPunct="1">
        <a:defRPr sz="2268" kern="1200">
          <a:solidFill>
            <a:schemeClr val="tx1"/>
          </a:solidFill>
          <a:latin typeface="+mn-lt"/>
          <a:ea typeface="+mn-ea"/>
          <a:cs typeface="+mn-cs"/>
        </a:defRPr>
      </a:lvl3pPr>
      <a:lvl4pPr marL="1728079" algn="l" defTabSz="1152053" rtl="0" eaLnBrk="1" latinLnBrk="0" hangingPunct="1">
        <a:defRPr sz="2268" kern="1200">
          <a:solidFill>
            <a:schemeClr val="tx1"/>
          </a:solidFill>
          <a:latin typeface="+mn-lt"/>
          <a:ea typeface="+mn-ea"/>
          <a:cs typeface="+mn-cs"/>
        </a:defRPr>
      </a:lvl4pPr>
      <a:lvl5pPr marL="2304105" algn="l" defTabSz="1152053" rtl="0" eaLnBrk="1" latinLnBrk="0" hangingPunct="1">
        <a:defRPr sz="2268" kern="1200">
          <a:solidFill>
            <a:schemeClr val="tx1"/>
          </a:solidFill>
          <a:latin typeface="+mn-lt"/>
          <a:ea typeface="+mn-ea"/>
          <a:cs typeface="+mn-cs"/>
        </a:defRPr>
      </a:lvl5pPr>
      <a:lvl6pPr marL="2880131" algn="l" defTabSz="1152053" rtl="0" eaLnBrk="1" latinLnBrk="0" hangingPunct="1">
        <a:defRPr sz="2268" kern="1200">
          <a:solidFill>
            <a:schemeClr val="tx1"/>
          </a:solidFill>
          <a:latin typeface="+mn-lt"/>
          <a:ea typeface="+mn-ea"/>
          <a:cs typeface="+mn-cs"/>
        </a:defRPr>
      </a:lvl6pPr>
      <a:lvl7pPr marL="3456158" algn="l" defTabSz="1152053" rtl="0" eaLnBrk="1" latinLnBrk="0" hangingPunct="1">
        <a:defRPr sz="2268" kern="1200">
          <a:solidFill>
            <a:schemeClr val="tx1"/>
          </a:solidFill>
          <a:latin typeface="+mn-lt"/>
          <a:ea typeface="+mn-ea"/>
          <a:cs typeface="+mn-cs"/>
        </a:defRPr>
      </a:lvl7pPr>
      <a:lvl8pPr marL="4032184" algn="l" defTabSz="1152053" rtl="0" eaLnBrk="1" latinLnBrk="0" hangingPunct="1">
        <a:defRPr sz="2268" kern="1200">
          <a:solidFill>
            <a:schemeClr val="tx1"/>
          </a:solidFill>
          <a:latin typeface="+mn-lt"/>
          <a:ea typeface="+mn-ea"/>
          <a:cs typeface="+mn-cs"/>
        </a:defRPr>
      </a:lvl8pPr>
      <a:lvl9pPr marL="4608210" algn="l" defTabSz="1152053" rtl="0" eaLnBrk="1" latinLnBrk="0" hangingPunct="1">
        <a:defRPr sz="22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75.emf"/><Relationship Id="rId3" Type="http://schemas.openxmlformats.org/officeDocument/2006/relationships/oleObject" Target="../embeddings/oleObject23.bin"/><Relationship Id="rId7" Type="http://schemas.openxmlformats.org/officeDocument/2006/relationships/oleObject" Target="../embeddings/oleObject25.bin"/><Relationship Id="rId12" Type="http://schemas.openxmlformats.org/officeDocument/2006/relationships/image" Target="../media/image77.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4.emf"/><Relationship Id="rId11" Type="http://schemas.openxmlformats.org/officeDocument/2006/relationships/oleObject" Target="../embeddings/oleObject27.bin"/><Relationship Id="rId5" Type="http://schemas.openxmlformats.org/officeDocument/2006/relationships/oleObject" Target="../embeddings/oleObject24.bin"/><Relationship Id="rId10" Type="http://schemas.openxmlformats.org/officeDocument/2006/relationships/image" Target="../media/image76.emf"/><Relationship Id="rId4" Type="http://schemas.openxmlformats.org/officeDocument/2006/relationships/image" Target="../media/image73.emf"/><Relationship Id="rId9" Type="http://schemas.openxmlformats.org/officeDocument/2006/relationships/oleObject" Target="../embeddings/oleObject26.bin"/></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30.bin"/><Relationship Id="rId13" Type="http://schemas.openxmlformats.org/officeDocument/2006/relationships/image" Target="../media/image82.emf"/><Relationship Id="rId3" Type="http://schemas.microsoft.com/office/2018/10/relationships/comments" Target="../comments/modernComment_138_60A12FBF.xml"/><Relationship Id="rId7" Type="http://schemas.openxmlformats.org/officeDocument/2006/relationships/image" Target="../media/image79.emf"/><Relationship Id="rId12" Type="http://schemas.openxmlformats.org/officeDocument/2006/relationships/oleObject" Target="../embeddings/oleObject32.bin"/><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oleObject" Target="../embeddings/oleObject29.bin"/><Relationship Id="rId11" Type="http://schemas.openxmlformats.org/officeDocument/2006/relationships/image" Target="../media/image81.emf"/><Relationship Id="rId5" Type="http://schemas.openxmlformats.org/officeDocument/2006/relationships/image" Target="../media/image78.emf"/><Relationship Id="rId10" Type="http://schemas.openxmlformats.org/officeDocument/2006/relationships/oleObject" Target="../embeddings/oleObject31.bin"/><Relationship Id="rId4" Type="http://schemas.openxmlformats.org/officeDocument/2006/relationships/oleObject" Target="../embeddings/oleObject28.bin"/><Relationship Id="rId9" Type="http://schemas.openxmlformats.org/officeDocument/2006/relationships/image" Target="../media/image80.emf"/></Relationships>
</file>

<file path=ppt/slides/_rels/slide1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3.tif"/><Relationship Id="rId7" Type="http://schemas.microsoft.com/office/2007/relationships/hdphoto" Target="../media/hdphoto23.wdp"/><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5.png"/><Relationship Id="rId5" Type="http://schemas.microsoft.com/office/2007/relationships/hdphoto" Target="../media/hdphoto22.wdp"/><Relationship Id="rId4" Type="http://schemas.openxmlformats.org/officeDocument/2006/relationships/image" Target="../media/image84.png"/><Relationship Id="rId9" Type="http://schemas.openxmlformats.org/officeDocument/2006/relationships/image" Target="../media/image87.png"/></Relationships>
</file>

<file path=ppt/slides/_rels/slide13.xml.rels><?xml version="1.0" encoding="UTF-8" standalone="yes"?>
<Relationships xmlns="http://schemas.openxmlformats.org/package/2006/relationships"><Relationship Id="rId8" Type="http://schemas.openxmlformats.org/officeDocument/2006/relationships/image" Target="../media/image93.jpg"/><Relationship Id="rId3" Type="http://schemas.openxmlformats.org/officeDocument/2006/relationships/image" Target="../media/image88.jpg"/><Relationship Id="rId7" Type="http://schemas.openxmlformats.org/officeDocument/2006/relationships/image" Target="../media/image92.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1.jpg"/><Relationship Id="rId5" Type="http://schemas.openxmlformats.org/officeDocument/2006/relationships/image" Target="../media/image90.jpg"/><Relationship Id="rId10" Type="http://schemas.openxmlformats.org/officeDocument/2006/relationships/image" Target="../media/image95.jpg"/><Relationship Id="rId4" Type="http://schemas.openxmlformats.org/officeDocument/2006/relationships/image" Target="../media/image89.jpg"/><Relationship Id="rId9" Type="http://schemas.openxmlformats.org/officeDocument/2006/relationships/image" Target="../media/image9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oleObject" Target="../embeddings/oleObject33.bin"/><Relationship Id="rId1" Type="http://schemas.openxmlformats.org/officeDocument/2006/relationships/slideLayout" Target="../slideLayouts/slideLayout2.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image" Target="../media/image97.emf"/></Relationships>
</file>

<file path=ppt/slides/_rels/slide2.xml.rels><?xml version="1.0" encoding="UTF-8" standalone="yes"?>
<Relationships xmlns="http://schemas.openxmlformats.org/package/2006/relationships"><Relationship Id="rId8" Type="http://schemas.openxmlformats.org/officeDocument/2006/relationships/image" Target="../media/image5.jpg"/><Relationship Id="rId13" Type="http://schemas.openxmlformats.org/officeDocument/2006/relationships/image" Target="../media/image8.png"/><Relationship Id="rId18" Type="http://schemas.microsoft.com/office/2007/relationships/hdphoto" Target="../media/hdphoto6.wdp"/><Relationship Id="rId26" Type="http://schemas.openxmlformats.org/officeDocument/2006/relationships/image" Target="../media/image16.png"/><Relationship Id="rId3" Type="http://schemas.openxmlformats.org/officeDocument/2006/relationships/image" Target="../media/image1.jpg"/><Relationship Id="rId21" Type="http://schemas.openxmlformats.org/officeDocument/2006/relationships/image" Target="../media/image13.png"/><Relationship Id="rId7" Type="http://schemas.microsoft.com/office/2007/relationships/hdphoto" Target="../media/hdphoto1.wdp"/><Relationship Id="rId12" Type="http://schemas.microsoft.com/office/2007/relationships/hdphoto" Target="../media/hdphoto3.wdp"/><Relationship Id="rId17" Type="http://schemas.openxmlformats.org/officeDocument/2006/relationships/image" Target="../media/image10.png"/><Relationship Id="rId25" Type="http://schemas.openxmlformats.org/officeDocument/2006/relationships/image" Target="../media/image15.png"/><Relationship Id="rId2" Type="http://schemas.openxmlformats.org/officeDocument/2006/relationships/notesSlide" Target="../notesSlides/notesSlide2.xml"/><Relationship Id="rId16" Type="http://schemas.microsoft.com/office/2007/relationships/hdphoto" Target="../media/hdphoto5.wdp"/><Relationship Id="rId20" Type="http://schemas.openxmlformats.org/officeDocument/2006/relationships/image" Target="../media/image12.png"/><Relationship Id="rId29"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7.png"/><Relationship Id="rId24" Type="http://schemas.microsoft.com/office/2007/relationships/hdphoto" Target="../media/hdphoto8.wdp"/><Relationship Id="rId32" Type="http://schemas.openxmlformats.org/officeDocument/2006/relationships/image" Target="../media/image21.png"/><Relationship Id="rId5" Type="http://schemas.openxmlformats.org/officeDocument/2006/relationships/image" Target="../media/image3.jpg"/><Relationship Id="rId15" Type="http://schemas.openxmlformats.org/officeDocument/2006/relationships/image" Target="../media/image9.png"/><Relationship Id="rId23" Type="http://schemas.openxmlformats.org/officeDocument/2006/relationships/image" Target="../media/image14.png"/><Relationship Id="rId28" Type="http://schemas.openxmlformats.org/officeDocument/2006/relationships/image" Target="../media/image18.png"/><Relationship Id="rId10" Type="http://schemas.microsoft.com/office/2007/relationships/hdphoto" Target="../media/hdphoto2.wdp"/><Relationship Id="rId19" Type="http://schemas.openxmlformats.org/officeDocument/2006/relationships/image" Target="../media/image11.png"/><Relationship Id="rId31" Type="http://schemas.openxmlformats.org/officeDocument/2006/relationships/image" Target="../media/image20.png"/><Relationship Id="rId4" Type="http://schemas.openxmlformats.org/officeDocument/2006/relationships/image" Target="../media/image2.png"/><Relationship Id="rId9" Type="http://schemas.openxmlformats.org/officeDocument/2006/relationships/image" Target="../media/image6.png"/><Relationship Id="rId14" Type="http://schemas.microsoft.com/office/2007/relationships/hdphoto" Target="../media/hdphoto4.wdp"/><Relationship Id="rId22" Type="http://schemas.microsoft.com/office/2007/relationships/hdphoto" Target="../media/hdphoto7.wdp"/><Relationship Id="rId27" Type="http://schemas.openxmlformats.org/officeDocument/2006/relationships/image" Target="../media/image17.png"/><Relationship Id="rId30" Type="http://schemas.microsoft.com/office/2007/relationships/hdphoto" Target="../media/hdphoto9.wdp"/></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9.png"/><Relationship Id="rId3" Type="http://schemas.microsoft.com/office/2018/10/relationships/comments" Target="../comments/modernComment_14F_62A77915.xml"/><Relationship Id="rId7" Type="http://schemas.microsoft.com/office/2007/relationships/hdphoto" Target="../media/hdphoto10.wdp"/><Relationship Id="rId12" Type="http://schemas.openxmlformats.org/officeDocument/2006/relationships/image" Target="../media/image28.png"/><Relationship Id="rId2" Type="http://schemas.openxmlformats.org/officeDocument/2006/relationships/notesSlide" Target="../notesSlides/notesSlide3.xml"/><Relationship Id="rId16" Type="http://schemas.microsoft.com/office/2007/relationships/hdphoto" Target="../media/hdphoto13.wdp"/><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7.png"/><Relationship Id="rId5" Type="http://schemas.openxmlformats.org/officeDocument/2006/relationships/image" Target="../media/image23.png"/><Relationship Id="rId15" Type="http://schemas.openxmlformats.org/officeDocument/2006/relationships/image" Target="../media/image30.png"/><Relationship Id="rId10" Type="http://schemas.openxmlformats.org/officeDocument/2006/relationships/image" Target="../media/image26.png"/><Relationship Id="rId4" Type="http://schemas.openxmlformats.org/officeDocument/2006/relationships/image" Target="../media/image22.png"/><Relationship Id="rId9" Type="http://schemas.microsoft.com/office/2007/relationships/hdphoto" Target="../media/hdphoto11.wdp"/><Relationship Id="rId14" Type="http://schemas.microsoft.com/office/2007/relationships/hdphoto" Target="../media/hdphoto12.wdp"/></Relationships>
</file>

<file path=ppt/slides/_rels/slide4.xml.rels><?xml version="1.0" encoding="UTF-8" standalone="yes"?>
<Relationships xmlns="http://schemas.openxmlformats.org/package/2006/relationships"><Relationship Id="rId3" Type="http://schemas.microsoft.com/office/2018/10/relationships/comments" Target="../comments/modernComment_12E_C03A512B.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35.emf"/><Relationship Id="rId3" Type="http://schemas.microsoft.com/office/2018/10/relationships/comments" Target="../comments/modernComment_14C_42F5C39D.xml"/><Relationship Id="rId7" Type="http://schemas.openxmlformats.org/officeDocument/2006/relationships/image" Target="../media/image32.emf"/><Relationship Id="rId12" Type="http://schemas.openxmlformats.org/officeDocument/2006/relationships/oleObject" Target="../embeddings/oleObject5.bin"/><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oleObject" Target="../embeddings/oleObject2.bin"/><Relationship Id="rId11" Type="http://schemas.openxmlformats.org/officeDocument/2006/relationships/image" Target="../media/image34.emf"/><Relationship Id="rId5" Type="http://schemas.openxmlformats.org/officeDocument/2006/relationships/image" Target="../media/image31.e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33.emf"/></Relationships>
</file>

<file path=ppt/slides/_rels/slide6.xml.rels><?xml version="1.0" encoding="UTF-8" standalone="yes"?>
<Relationships xmlns="http://schemas.openxmlformats.org/package/2006/relationships"><Relationship Id="rId8" Type="http://schemas.openxmlformats.org/officeDocument/2006/relationships/image" Target="../media/image38.emf"/><Relationship Id="rId13" Type="http://schemas.openxmlformats.org/officeDocument/2006/relationships/oleObject" Target="../embeddings/oleObject11.bin"/><Relationship Id="rId3" Type="http://schemas.openxmlformats.org/officeDocument/2006/relationships/oleObject" Target="../embeddings/oleObject6.bin"/><Relationship Id="rId7" Type="http://schemas.openxmlformats.org/officeDocument/2006/relationships/oleObject" Target="../embeddings/oleObject8.bin"/><Relationship Id="rId12" Type="http://schemas.openxmlformats.org/officeDocument/2006/relationships/image" Target="../media/image40.emf"/><Relationship Id="rId2" Type="http://schemas.openxmlformats.org/officeDocument/2006/relationships/notesSlide" Target="../notesSlides/notesSlide6.xml"/><Relationship Id="rId16" Type="http://schemas.openxmlformats.org/officeDocument/2006/relationships/image" Target="../media/image42.emf"/><Relationship Id="rId1" Type="http://schemas.openxmlformats.org/officeDocument/2006/relationships/slideLayout" Target="../slideLayouts/slideLayout2.xml"/><Relationship Id="rId6" Type="http://schemas.openxmlformats.org/officeDocument/2006/relationships/image" Target="../media/image37.emf"/><Relationship Id="rId11" Type="http://schemas.openxmlformats.org/officeDocument/2006/relationships/oleObject" Target="../embeddings/oleObject10.bin"/><Relationship Id="rId5" Type="http://schemas.openxmlformats.org/officeDocument/2006/relationships/oleObject" Target="../embeddings/oleObject7.bin"/><Relationship Id="rId15" Type="http://schemas.openxmlformats.org/officeDocument/2006/relationships/oleObject" Target="../embeddings/oleObject12.bin"/><Relationship Id="rId10" Type="http://schemas.openxmlformats.org/officeDocument/2006/relationships/image" Target="../media/image39.emf"/><Relationship Id="rId4" Type="http://schemas.openxmlformats.org/officeDocument/2006/relationships/image" Target="../media/image36.emf"/><Relationship Id="rId9" Type="http://schemas.openxmlformats.org/officeDocument/2006/relationships/oleObject" Target="../embeddings/oleObject9.bin"/><Relationship Id="rId14" Type="http://schemas.openxmlformats.org/officeDocument/2006/relationships/image" Target="../media/image41.emf"/></Relationships>
</file>

<file path=ppt/slides/_rels/slide7.xml.rels><?xml version="1.0" encoding="UTF-8" standalone="yes"?>
<Relationships xmlns="http://schemas.openxmlformats.org/package/2006/relationships"><Relationship Id="rId8" Type="http://schemas.openxmlformats.org/officeDocument/2006/relationships/image" Target="../media/image47.png"/><Relationship Id="rId13" Type="http://schemas.microsoft.com/office/2007/relationships/hdphoto" Target="../media/hdphoto15.wdp"/><Relationship Id="rId18" Type="http://schemas.openxmlformats.org/officeDocument/2006/relationships/image" Target="../media/image53.png"/><Relationship Id="rId26" Type="http://schemas.openxmlformats.org/officeDocument/2006/relationships/image" Target="../media/image59.png"/><Relationship Id="rId3" Type="http://schemas.openxmlformats.org/officeDocument/2006/relationships/image" Target="../media/image43.jpg"/><Relationship Id="rId21" Type="http://schemas.microsoft.com/office/2007/relationships/hdphoto" Target="../media/hdphoto18.wdp"/><Relationship Id="rId7" Type="http://schemas.openxmlformats.org/officeDocument/2006/relationships/image" Target="../media/image46.jpg"/><Relationship Id="rId12" Type="http://schemas.openxmlformats.org/officeDocument/2006/relationships/image" Target="../media/image50.png"/><Relationship Id="rId17" Type="http://schemas.microsoft.com/office/2007/relationships/hdphoto" Target="../media/hdphoto17.wdp"/><Relationship Id="rId25" Type="http://schemas.openxmlformats.org/officeDocument/2006/relationships/image" Target="../media/image58.png"/><Relationship Id="rId2" Type="http://schemas.openxmlformats.org/officeDocument/2006/relationships/notesSlide" Target="../notesSlides/notesSlide7.xml"/><Relationship Id="rId16" Type="http://schemas.openxmlformats.org/officeDocument/2006/relationships/image" Target="../media/image52.png"/><Relationship Id="rId20" Type="http://schemas.openxmlformats.org/officeDocument/2006/relationships/image" Target="../media/image55.png"/><Relationship Id="rId29" Type="http://schemas.microsoft.com/office/2007/relationships/hdphoto" Target="../media/hdphoto21.wdp"/><Relationship Id="rId1" Type="http://schemas.openxmlformats.org/officeDocument/2006/relationships/slideLayout" Target="../slideLayouts/slideLayout2.xml"/><Relationship Id="rId6" Type="http://schemas.openxmlformats.org/officeDocument/2006/relationships/image" Target="../media/image45.jpg"/><Relationship Id="rId11" Type="http://schemas.microsoft.com/office/2007/relationships/hdphoto" Target="../media/hdphoto14.wdp"/><Relationship Id="rId24" Type="http://schemas.openxmlformats.org/officeDocument/2006/relationships/image" Target="../media/image57.png"/><Relationship Id="rId5" Type="http://schemas.openxmlformats.org/officeDocument/2006/relationships/image" Target="../media/image44.jpg"/><Relationship Id="rId15" Type="http://schemas.microsoft.com/office/2007/relationships/hdphoto" Target="../media/hdphoto16.wdp"/><Relationship Id="rId23" Type="http://schemas.microsoft.com/office/2007/relationships/hdphoto" Target="../media/hdphoto19.wdp"/><Relationship Id="rId28" Type="http://schemas.openxmlformats.org/officeDocument/2006/relationships/image" Target="../media/image60.png"/><Relationship Id="rId10" Type="http://schemas.openxmlformats.org/officeDocument/2006/relationships/image" Target="../media/image49.png"/><Relationship Id="rId19" Type="http://schemas.openxmlformats.org/officeDocument/2006/relationships/image" Target="../media/image54.png"/><Relationship Id="rId31" Type="http://schemas.openxmlformats.org/officeDocument/2006/relationships/image" Target="../media/image62.png"/><Relationship Id="rId4" Type="http://schemas.openxmlformats.org/officeDocument/2006/relationships/image" Target="../media/image2.png"/><Relationship Id="rId9" Type="http://schemas.openxmlformats.org/officeDocument/2006/relationships/image" Target="../media/image48.png"/><Relationship Id="rId14" Type="http://schemas.openxmlformats.org/officeDocument/2006/relationships/image" Target="../media/image51.png"/><Relationship Id="rId22" Type="http://schemas.openxmlformats.org/officeDocument/2006/relationships/image" Target="../media/image56.png"/><Relationship Id="rId27" Type="http://schemas.microsoft.com/office/2007/relationships/hdphoto" Target="../media/hdphoto20.wdp"/><Relationship Id="rId30" Type="http://schemas.openxmlformats.org/officeDocument/2006/relationships/image" Target="../media/image61.png"/></Relationships>
</file>

<file path=ppt/slides/_rels/slide8.xml.rels><?xml version="1.0" encoding="UTF-8" standalone="yes"?>
<Relationships xmlns="http://schemas.openxmlformats.org/package/2006/relationships"><Relationship Id="rId8" Type="http://schemas.openxmlformats.org/officeDocument/2006/relationships/image" Target="../media/image65.emf"/><Relationship Id="rId3" Type="http://schemas.openxmlformats.org/officeDocument/2006/relationships/oleObject" Target="../embeddings/oleObject13.bin"/><Relationship Id="rId7" Type="http://schemas.openxmlformats.org/officeDocument/2006/relationships/oleObject" Target="../embeddings/oleObject15.bin"/><Relationship Id="rId12" Type="http://schemas.openxmlformats.org/officeDocument/2006/relationships/image" Target="../media/image67.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4.emf"/><Relationship Id="rId11" Type="http://schemas.openxmlformats.org/officeDocument/2006/relationships/oleObject" Target="../embeddings/oleObject17.bin"/><Relationship Id="rId5" Type="http://schemas.openxmlformats.org/officeDocument/2006/relationships/oleObject" Target="../embeddings/oleObject14.bin"/><Relationship Id="rId10" Type="http://schemas.openxmlformats.org/officeDocument/2006/relationships/image" Target="../media/image66.emf"/><Relationship Id="rId4" Type="http://schemas.openxmlformats.org/officeDocument/2006/relationships/image" Target="../media/image63.emf"/><Relationship Id="rId9" Type="http://schemas.openxmlformats.org/officeDocument/2006/relationships/oleObject" Target="../embeddings/oleObject16.bin"/></Relationships>
</file>

<file path=ppt/slides/_rels/slide9.xml.rels><?xml version="1.0" encoding="UTF-8" standalone="yes"?>
<Relationships xmlns="http://schemas.openxmlformats.org/package/2006/relationships"><Relationship Id="rId8" Type="http://schemas.openxmlformats.org/officeDocument/2006/relationships/image" Target="../media/image70.emf"/><Relationship Id="rId3" Type="http://schemas.openxmlformats.org/officeDocument/2006/relationships/oleObject" Target="../embeddings/oleObject18.bin"/><Relationship Id="rId7" Type="http://schemas.openxmlformats.org/officeDocument/2006/relationships/oleObject" Target="../embeddings/oleObject20.bin"/><Relationship Id="rId12" Type="http://schemas.openxmlformats.org/officeDocument/2006/relationships/image" Target="../media/image72.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9.emf"/><Relationship Id="rId11" Type="http://schemas.openxmlformats.org/officeDocument/2006/relationships/oleObject" Target="../embeddings/oleObject22.bin"/><Relationship Id="rId5" Type="http://schemas.openxmlformats.org/officeDocument/2006/relationships/oleObject" Target="../embeddings/oleObject19.bin"/><Relationship Id="rId10" Type="http://schemas.openxmlformats.org/officeDocument/2006/relationships/image" Target="../media/image71.emf"/><Relationship Id="rId4" Type="http://schemas.openxmlformats.org/officeDocument/2006/relationships/image" Target="../media/image68.emf"/><Relationship Id="rId9" Type="http://schemas.openxmlformats.org/officeDocument/2006/relationships/oleObject" Target="../embeddings/oleObject2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D3032-A0C9-E473-829F-DBBB52AF4309}"/>
            </a:ext>
          </a:extLst>
        </p:cNvPr>
        <p:cNvGrpSpPr/>
        <p:nvPr/>
      </p:nvGrpSpPr>
      <p:grpSpPr>
        <a:xfrm>
          <a:off x="0" y="0"/>
          <a:ext cx="0" cy="0"/>
          <a:chOff x="0" y="0"/>
          <a:chExt cx="0" cy="0"/>
        </a:xfrm>
      </p:grpSpPr>
      <p:cxnSp>
        <p:nvCxnSpPr>
          <p:cNvPr id="272" name="直接连接符 271">
            <a:extLst>
              <a:ext uri="{FF2B5EF4-FFF2-40B4-BE49-F238E27FC236}">
                <a16:creationId xmlns:a16="http://schemas.microsoft.com/office/drawing/2014/main" id="{4CF824AB-8B38-7E11-3F1C-B7F88302DEAB}"/>
              </a:ext>
            </a:extLst>
          </p:cNvPr>
          <p:cNvCxnSpPr>
            <a:cxnSpLocks/>
          </p:cNvCxnSpPr>
          <p:nvPr/>
        </p:nvCxnSpPr>
        <p:spPr>
          <a:xfrm>
            <a:off x="1816381" y="2172586"/>
            <a:ext cx="0" cy="3355200"/>
          </a:xfrm>
          <a:prstGeom prst="line">
            <a:avLst/>
          </a:prstGeom>
          <a:ln w="38100"/>
        </p:spPr>
        <p:style>
          <a:lnRef idx="1">
            <a:schemeClr val="dk1"/>
          </a:lnRef>
          <a:fillRef idx="0">
            <a:schemeClr val="dk1"/>
          </a:fillRef>
          <a:effectRef idx="0">
            <a:schemeClr val="dk1"/>
          </a:effectRef>
          <a:fontRef idx="minor">
            <a:schemeClr val="tx1"/>
          </a:fontRef>
        </p:style>
      </p:cxnSp>
      <p:sp>
        <p:nvSpPr>
          <p:cNvPr id="273" name="文本框 272">
            <a:extLst>
              <a:ext uri="{FF2B5EF4-FFF2-40B4-BE49-F238E27FC236}">
                <a16:creationId xmlns:a16="http://schemas.microsoft.com/office/drawing/2014/main" id="{0D2A5231-F912-18C2-5881-9AF4F0ADC567}"/>
              </a:ext>
            </a:extLst>
          </p:cNvPr>
          <p:cNvSpPr txBox="1"/>
          <p:nvPr/>
        </p:nvSpPr>
        <p:spPr>
          <a:xfrm>
            <a:off x="1465399" y="3520480"/>
            <a:ext cx="508393" cy="523220"/>
          </a:xfrm>
          <a:prstGeom prst="rect">
            <a:avLst/>
          </a:prstGeom>
          <a:noFill/>
        </p:spPr>
        <p:txBody>
          <a:bodyPr wrap="square" rtlCol="0">
            <a:spAutoFit/>
          </a:bodyPr>
          <a:lstStyle/>
          <a:p>
            <a:r>
              <a:rPr lang="en-US" altLang="zh-CN" sz="2800" b="1" dirty="0">
                <a:latin typeface="Arial" panose="020B0604020202020204" pitchFamily="34" charset="0"/>
                <a:cs typeface="Arial" panose="020B0604020202020204" pitchFamily="34" charset="0"/>
              </a:rPr>
              <a:t>+</a:t>
            </a:r>
            <a:endParaRPr lang="zh-CN" altLang="en-US" sz="2800" b="1" dirty="0">
              <a:latin typeface="Arial" panose="020B0604020202020204" pitchFamily="34" charset="0"/>
              <a:cs typeface="Arial" panose="020B0604020202020204" pitchFamily="34" charset="0"/>
            </a:endParaRPr>
          </a:p>
        </p:txBody>
      </p:sp>
      <p:sp>
        <p:nvSpPr>
          <p:cNvPr id="274" name="矩形 273">
            <a:extLst>
              <a:ext uri="{FF2B5EF4-FFF2-40B4-BE49-F238E27FC236}">
                <a16:creationId xmlns:a16="http://schemas.microsoft.com/office/drawing/2014/main" id="{13056071-B6A0-4B7E-3025-B0E90AC10C6D}"/>
              </a:ext>
            </a:extLst>
          </p:cNvPr>
          <p:cNvSpPr/>
          <p:nvPr/>
        </p:nvSpPr>
        <p:spPr>
          <a:xfrm>
            <a:off x="3514768" y="2182925"/>
            <a:ext cx="232405" cy="3348000"/>
          </a:xfrm>
          <a:prstGeom prst="rect">
            <a:avLst/>
          </a:prstGeom>
          <a:solidFill>
            <a:schemeClr val="accent2">
              <a:lumMod val="75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矩形 274">
            <a:extLst>
              <a:ext uri="{FF2B5EF4-FFF2-40B4-BE49-F238E27FC236}">
                <a16:creationId xmlns:a16="http://schemas.microsoft.com/office/drawing/2014/main" id="{F3F5B4EF-86A2-A365-AA26-45E7FDA46813}"/>
              </a:ext>
            </a:extLst>
          </p:cNvPr>
          <p:cNvSpPr/>
          <p:nvPr/>
        </p:nvSpPr>
        <p:spPr>
          <a:xfrm>
            <a:off x="4552966" y="2173937"/>
            <a:ext cx="232405" cy="334800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矩形 275">
            <a:extLst>
              <a:ext uri="{FF2B5EF4-FFF2-40B4-BE49-F238E27FC236}">
                <a16:creationId xmlns:a16="http://schemas.microsoft.com/office/drawing/2014/main" id="{95380130-9A15-323B-9450-58496517F446}"/>
              </a:ext>
            </a:extLst>
          </p:cNvPr>
          <p:cNvSpPr/>
          <p:nvPr/>
        </p:nvSpPr>
        <p:spPr>
          <a:xfrm>
            <a:off x="5572933" y="2182925"/>
            <a:ext cx="468336" cy="3348000"/>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7" name="直接连接符 276">
            <a:extLst>
              <a:ext uri="{FF2B5EF4-FFF2-40B4-BE49-F238E27FC236}">
                <a16:creationId xmlns:a16="http://schemas.microsoft.com/office/drawing/2014/main" id="{A3C3A68D-172B-5A4A-7750-4BBD7F7DA2DB}"/>
              </a:ext>
            </a:extLst>
          </p:cNvPr>
          <p:cNvCxnSpPr>
            <a:stCxn id="276" idx="0"/>
            <a:endCxn id="276" idx="2"/>
          </p:cNvCxnSpPr>
          <p:nvPr/>
        </p:nvCxnSpPr>
        <p:spPr>
          <a:xfrm>
            <a:off x="5807101" y="2182925"/>
            <a:ext cx="0" cy="3348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78" name="文本框 277">
            <a:extLst>
              <a:ext uri="{FF2B5EF4-FFF2-40B4-BE49-F238E27FC236}">
                <a16:creationId xmlns:a16="http://schemas.microsoft.com/office/drawing/2014/main" id="{9698B022-6783-8E29-C713-0E676CBCA531}"/>
              </a:ext>
            </a:extLst>
          </p:cNvPr>
          <p:cNvSpPr txBox="1"/>
          <p:nvPr/>
        </p:nvSpPr>
        <p:spPr>
          <a:xfrm>
            <a:off x="3213306" y="1723418"/>
            <a:ext cx="91201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AEM</a:t>
            </a:r>
            <a:endParaRPr lang="zh-CN" altLang="en-US" sz="2400" dirty="0">
              <a:latin typeface="Arial" panose="020B0604020202020204" pitchFamily="34" charset="0"/>
              <a:cs typeface="Arial" panose="020B0604020202020204" pitchFamily="34" charset="0"/>
            </a:endParaRPr>
          </a:p>
        </p:txBody>
      </p:sp>
      <p:sp>
        <p:nvSpPr>
          <p:cNvPr id="279" name="文本框 278">
            <a:extLst>
              <a:ext uri="{FF2B5EF4-FFF2-40B4-BE49-F238E27FC236}">
                <a16:creationId xmlns:a16="http://schemas.microsoft.com/office/drawing/2014/main" id="{550AB61B-8B0F-B778-CA74-10F7B6A02873}"/>
              </a:ext>
            </a:extLst>
          </p:cNvPr>
          <p:cNvSpPr txBox="1"/>
          <p:nvPr/>
        </p:nvSpPr>
        <p:spPr>
          <a:xfrm>
            <a:off x="4136848" y="1354086"/>
            <a:ext cx="1081224" cy="830997"/>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CEM/</a:t>
            </a:r>
          </a:p>
          <a:p>
            <a:pPr algn="ctr"/>
            <a:r>
              <a:rPr lang="en-US" altLang="zh-CN" sz="2400" dirty="0">
                <a:latin typeface="Arial" panose="020B0604020202020204" pitchFamily="34" charset="0"/>
                <a:cs typeface="Arial" panose="020B0604020202020204" pitchFamily="34" charset="0"/>
              </a:rPr>
              <a:t>SCEM</a:t>
            </a:r>
            <a:endParaRPr lang="zh-CN" altLang="en-US" sz="2400" dirty="0">
              <a:latin typeface="Arial" panose="020B0604020202020204" pitchFamily="34" charset="0"/>
              <a:cs typeface="Arial" panose="020B0604020202020204" pitchFamily="34" charset="0"/>
            </a:endParaRPr>
          </a:p>
        </p:txBody>
      </p:sp>
      <p:sp>
        <p:nvSpPr>
          <p:cNvPr id="280" name="文本框 279">
            <a:extLst>
              <a:ext uri="{FF2B5EF4-FFF2-40B4-BE49-F238E27FC236}">
                <a16:creationId xmlns:a16="http://schemas.microsoft.com/office/drawing/2014/main" id="{4055B185-B0FB-E1B0-72F5-0E6950A0640F}"/>
              </a:ext>
            </a:extLst>
          </p:cNvPr>
          <p:cNvSpPr txBox="1"/>
          <p:nvPr/>
        </p:nvSpPr>
        <p:spPr>
          <a:xfrm>
            <a:off x="5434307" y="1723418"/>
            <a:ext cx="91201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BPM</a:t>
            </a:r>
            <a:endParaRPr lang="zh-CN" altLang="en-US" sz="2400" dirty="0">
              <a:latin typeface="Arial" panose="020B0604020202020204" pitchFamily="34" charset="0"/>
              <a:cs typeface="Arial" panose="020B0604020202020204" pitchFamily="34" charset="0"/>
            </a:endParaRPr>
          </a:p>
        </p:txBody>
      </p:sp>
      <p:sp>
        <p:nvSpPr>
          <p:cNvPr id="281" name="矩形 280">
            <a:extLst>
              <a:ext uri="{FF2B5EF4-FFF2-40B4-BE49-F238E27FC236}">
                <a16:creationId xmlns:a16="http://schemas.microsoft.com/office/drawing/2014/main" id="{73425A8D-55ED-15FD-CC41-AB01979DE6A6}"/>
              </a:ext>
            </a:extLst>
          </p:cNvPr>
          <p:cNvSpPr/>
          <p:nvPr/>
        </p:nvSpPr>
        <p:spPr>
          <a:xfrm>
            <a:off x="2358603" y="2171351"/>
            <a:ext cx="468336" cy="3353894"/>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2" name="直接连接符 11">
            <a:extLst>
              <a:ext uri="{FF2B5EF4-FFF2-40B4-BE49-F238E27FC236}">
                <a16:creationId xmlns:a16="http://schemas.microsoft.com/office/drawing/2014/main" id="{5B5507D8-C62F-1F84-FD72-A9A97DCE8D2A}"/>
              </a:ext>
            </a:extLst>
          </p:cNvPr>
          <p:cNvCxnSpPr>
            <a:stCxn id="281" idx="0"/>
            <a:endCxn id="281" idx="2"/>
          </p:cNvCxnSpPr>
          <p:nvPr/>
        </p:nvCxnSpPr>
        <p:spPr>
          <a:xfrm>
            <a:off x="2592771" y="2171351"/>
            <a:ext cx="0" cy="335389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83" name="文本框 282">
            <a:extLst>
              <a:ext uri="{FF2B5EF4-FFF2-40B4-BE49-F238E27FC236}">
                <a16:creationId xmlns:a16="http://schemas.microsoft.com/office/drawing/2014/main" id="{EDE3C941-3345-D0FF-4C62-4A2A90C97DEE}"/>
              </a:ext>
            </a:extLst>
          </p:cNvPr>
          <p:cNvSpPr txBox="1"/>
          <p:nvPr/>
        </p:nvSpPr>
        <p:spPr>
          <a:xfrm>
            <a:off x="2219570" y="1723418"/>
            <a:ext cx="91201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BPM</a:t>
            </a:r>
            <a:endParaRPr lang="zh-CN" altLang="en-US" sz="2400" dirty="0">
              <a:latin typeface="Arial" panose="020B0604020202020204" pitchFamily="34" charset="0"/>
              <a:cs typeface="Arial" panose="020B0604020202020204" pitchFamily="34" charset="0"/>
            </a:endParaRPr>
          </a:p>
        </p:txBody>
      </p:sp>
      <p:cxnSp>
        <p:nvCxnSpPr>
          <p:cNvPr id="284" name="直接连接符 283">
            <a:extLst>
              <a:ext uri="{FF2B5EF4-FFF2-40B4-BE49-F238E27FC236}">
                <a16:creationId xmlns:a16="http://schemas.microsoft.com/office/drawing/2014/main" id="{49AD63FF-6908-D0BE-DC00-9204E0C617AF}"/>
              </a:ext>
            </a:extLst>
          </p:cNvPr>
          <p:cNvCxnSpPr>
            <a:cxnSpLocks/>
          </p:cNvCxnSpPr>
          <p:nvPr/>
        </p:nvCxnSpPr>
        <p:spPr>
          <a:xfrm flipH="1">
            <a:off x="13305838" y="2170046"/>
            <a:ext cx="3740" cy="3355200"/>
          </a:xfrm>
          <a:prstGeom prst="line">
            <a:avLst/>
          </a:prstGeom>
          <a:ln w="38100"/>
        </p:spPr>
        <p:style>
          <a:lnRef idx="1">
            <a:schemeClr val="dk1"/>
          </a:lnRef>
          <a:fillRef idx="0">
            <a:schemeClr val="dk1"/>
          </a:fillRef>
          <a:effectRef idx="0">
            <a:schemeClr val="dk1"/>
          </a:effectRef>
          <a:fontRef idx="minor">
            <a:schemeClr val="tx1"/>
          </a:fontRef>
        </p:style>
      </p:cxnSp>
      <p:sp>
        <p:nvSpPr>
          <p:cNvPr id="285" name="文本框 284">
            <a:extLst>
              <a:ext uri="{FF2B5EF4-FFF2-40B4-BE49-F238E27FC236}">
                <a16:creationId xmlns:a16="http://schemas.microsoft.com/office/drawing/2014/main" id="{33BEF445-F675-ECF8-EAAD-6909AD70900B}"/>
              </a:ext>
            </a:extLst>
          </p:cNvPr>
          <p:cNvSpPr txBox="1"/>
          <p:nvPr/>
        </p:nvSpPr>
        <p:spPr>
          <a:xfrm>
            <a:off x="13330489" y="3421380"/>
            <a:ext cx="508393" cy="523220"/>
          </a:xfrm>
          <a:prstGeom prst="rect">
            <a:avLst/>
          </a:prstGeom>
          <a:noFill/>
        </p:spPr>
        <p:txBody>
          <a:bodyPr wrap="square" rtlCol="0">
            <a:spAutoFit/>
          </a:bodyPr>
          <a:lstStyle/>
          <a:p>
            <a:r>
              <a:rPr lang="en-US" altLang="zh-CN" sz="2800" b="1" dirty="0">
                <a:latin typeface="Arial" panose="020B0604020202020204" pitchFamily="34" charset="0"/>
                <a:cs typeface="Arial" panose="020B0604020202020204" pitchFamily="34" charset="0"/>
              </a:rPr>
              <a:t>-</a:t>
            </a:r>
            <a:endParaRPr lang="zh-CN" altLang="en-US" sz="2800" b="1" dirty="0">
              <a:latin typeface="Arial" panose="020B0604020202020204" pitchFamily="34" charset="0"/>
              <a:cs typeface="Arial" panose="020B0604020202020204" pitchFamily="34" charset="0"/>
            </a:endParaRPr>
          </a:p>
        </p:txBody>
      </p:sp>
      <p:sp>
        <p:nvSpPr>
          <p:cNvPr id="287" name="矩形 286">
            <a:extLst>
              <a:ext uri="{FF2B5EF4-FFF2-40B4-BE49-F238E27FC236}">
                <a16:creationId xmlns:a16="http://schemas.microsoft.com/office/drawing/2014/main" id="{76E0EF8B-539C-72C2-5457-0D153064ECE3}"/>
              </a:ext>
            </a:extLst>
          </p:cNvPr>
          <p:cNvSpPr/>
          <p:nvPr/>
        </p:nvSpPr>
        <p:spPr>
          <a:xfrm>
            <a:off x="6768854" y="2171351"/>
            <a:ext cx="232405" cy="3348000"/>
          </a:xfrm>
          <a:prstGeom prst="rect">
            <a:avLst/>
          </a:prstGeom>
          <a:solidFill>
            <a:srgbClr val="C55A1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DADFBAAD-CEA1-4BEF-5014-728C23FF8E6C}"/>
              </a:ext>
            </a:extLst>
          </p:cNvPr>
          <p:cNvSpPr/>
          <p:nvPr/>
        </p:nvSpPr>
        <p:spPr>
          <a:xfrm>
            <a:off x="7807051" y="2174811"/>
            <a:ext cx="232405" cy="3348000"/>
          </a:xfrm>
          <a:prstGeom prst="rect">
            <a:avLst/>
          </a:prstGeom>
          <a:solidFill>
            <a:srgbClr val="00B0F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12912836-068D-9FB5-2107-BE9555844D61}"/>
              </a:ext>
            </a:extLst>
          </p:cNvPr>
          <p:cNvSpPr/>
          <p:nvPr/>
        </p:nvSpPr>
        <p:spPr>
          <a:xfrm>
            <a:off x="8827018" y="2171351"/>
            <a:ext cx="468336" cy="3348000"/>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连接符 68">
            <a:extLst>
              <a:ext uri="{FF2B5EF4-FFF2-40B4-BE49-F238E27FC236}">
                <a16:creationId xmlns:a16="http://schemas.microsoft.com/office/drawing/2014/main" id="{627F805F-D984-66D7-9207-B4C2D9DE0082}"/>
              </a:ext>
            </a:extLst>
          </p:cNvPr>
          <p:cNvCxnSpPr>
            <a:stCxn id="65" idx="0"/>
            <a:endCxn id="65" idx="2"/>
          </p:cNvCxnSpPr>
          <p:nvPr/>
        </p:nvCxnSpPr>
        <p:spPr>
          <a:xfrm>
            <a:off x="9061186" y="2171351"/>
            <a:ext cx="0" cy="3348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A90BDD1F-CE55-8D34-E41F-DD1CBF5611B4}"/>
              </a:ext>
            </a:extLst>
          </p:cNvPr>
          <p:cNvSpPr txBox="1"/>
          <p:nvPr/>
        </p:nvSpPr>
        <p:spPr>
          <a:xfrm>
            <a:off x="6466465" y="1723418"/>
            <a:ext cx="91201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AEM</a:t>
            </a:r>
            <a:endParaRPr lang="zh-CN" altLang="en-US" sz="2400" dirty="0">
              <a:latin typeface="Arial" panose="020B0604020202020204" pitchFamily="34" charset="0"/>
              <a:cs typeface="Arial" panose="020B0604020202020204" pitchFamily="34" charset="0"/>
            </a:endParaRPr>
          </a:p>
        </p:txBody>
      </p:sp>
      <p:sp>
        <p:nvSpPr>
          <p:cNvPr id="71" name="文本框 70">
            <a:extLst>
              <a:ext uri="{FF2B5EF4-FFF2-40B4-BE49-F238E27FC236}">
                <a16:creationId xmlns:a16="http://schemas.microsoft.com/office/drawing/2014/main" id="{9AEE40F5-515D-ABE6-7225-3CA2814BD197}"/>
              </a:ext>
            </a:extLst>
          </p:cNvPr>
          <p:cNvSpPr txBox="1"/>
          <p:nvPr/>
        </p:nvSpPr>
        <p:spPr>
          <a:xfrm>
            <a:off x="7390934" y="1354086"/>
            <a:ext cx="1081224" cy="830997"/>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CEM/</a:t>
            </a:r>
          </a:p>
          <a:p>
            <a:pPr algn="ctr"/>
            <a:r>
              <a:rPr lang="en-US" altLang="zh-CN" sz="2400" dirty="0">
                <a:latin typeface="Arial" panose="020B0604020202020204" pitchFamily="34" charset="0"/>
                <a:cs typeface="Arial" panose="020B0604020202020204" pitchFamily="34" charset="0"/>
              </a:rPr>
              <a:t>SCEM</a:t>
            </a:r>
            <a:endParaRPr lang="zh-CN" altLang="en-US" sz="2400" dirty="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966B2C29-B797-3A0A-8251-CA66DA2D35F5}"/>
              </a:ext>
            </a:extLst>
          </p:cNvPr>
          <p:cNvSpPr txBox="1"/>
          <p:nvPr/>
        </p:nvSpPr>
        <p:spPr>
          <a:xfrm>
            <a:off x="8688392" y="1723418"/>
            <a:ext cx="91201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BPM</a:t>
            </a:r>
            <a:endParaRPr lang="zh-CN" altLang="en-US" sz="2400" dirty="0">
              <a:latin typeface="Arial" panose="020B0604020202020204" pitchFamily="34" charset="0"/>
              <a:cs typeface="Arial" panose="020B0604020202020204" pitchFamily="34" charset="0"/>
            </a:endParaRPr>
          </a:p>
        </p:txBody>
      </p:sp>
      <p:sp>
        <p:nvSpPr>
          <p:cNvPr id="74" name="矩形 73">
            <a:extLst>
              <a:ext uri="{FF2B5EF4-FFF2-40B4-BE49-F238E27FC236}">
                <a16:creationId xmlns:a16="http://schemas.microsoft.com/office/drawing/2014/main" id="{07D3EA0A-8589-5AE9-98E6-AE0DF54035A6}"/>
              </a:ext>
            </a:extLst>
          </p:cNvPr>
          <p:cNvSpPr/>
          <p:nvPr/>
        </p:nvSpPr>
        <p:spPr>
          <a:xfrm>
            <a:off x="10125321" y="2182925"/>
            <a:ext cx="232405" cy="3348000"/>
          </a:xfrm>
          <a:prstGeom prst="rect">
            <a:avLst/>
          </a:prstGeom>
          <a:solidFill>
            <a:schemeClr val="accent2">
              <a:lumMod val="75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5FEA7589-C2F3-6DD9-70CF-C0E0D241CEEB}"/>
              </a:ext>
            </a:extLst>
          </p:cNvPr>
          <p:cNvSpPr/>
          <p:nvPr/>
        </p:nvSpPr>
        <p:spPr>
          <a:xfrm>
            <a:off x="11163518" y="2186386"/>
            <a:ext cx="232405" cy="3348000"/>
          </a:xfrm>
          <a:prstGeom prst="rect">
            <a:avLst/>
          </a:prstGeom>
          <a:solidFill>
            <a:srgbClr val="00B0F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AF6EBCC0-0D19-AFEE-9B12-50C0145F2D95}"/>
              </a:ext>
            </a:extLst>
          </p:cNvPr>
          <p:cNvSpPr/>
          <p:nvPr/>
        </p:nvSpPr>
        <p:spPr>
          <a:xfrm>
            <a:off x="12183485" y="2182925"/>
            <a:ext cx="468336" cy="3348000"/>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8" name="直接连接符 77">
            <a:extLst>
              <a:ext uri="{FF2B5EF4-FFF2-40B4-BE49-F238E27FC236}">
                <a16:creationId xmlns:a16="http://schemas.microsoft.com/office/drawing/2014/main" id="{1B2C3C90-3BF4-AEF9-E1E6-798B1097E93D}"/>
              </a:ext>
            </a:extLst>
          </p:cNvPr>
          <p:cNvCxnSpPr>
            <a:stCxn id="77" idx="0"/>
            <a:endCxn id="77" idx="2"/>
          </p:cNvCxnSpPr>
          <p:nvPr/>
        </p:nvCxnSpPr>
        <p:spPr>
          <a:xfrm>
            <a:off x="12417653" y="2182925"/>
            <a:ext cx="0" cy="3348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8D32C7D7-83FA-12A9-BC5C-03B790FE93DE}"/>
              </a:ext>
            </a:extLst>
          </p:cNvPr>
          <p:cNvSpPr txBox="1"/>
          <p:nvPr/>
        </p:nvSpPr>
        <p:spPr>
          <a:xfrm>
            <a:off x="9822931" y="1723418"/>
            <a:ext cx="91201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AEM</a:t>
            </a:r>
            <a:endParaRPr lang="zh-CN" altLang="en-US" sz="2400" dirty="0">
              <a:latin typeface="Arial" panose="020B0604020202020204" pitchFamily="34" charset="0"/>
              <a:cs typeface="Arial" panose="020B0604020202020204" pitchFamily="34" charset="0"/>
            </a:endParaRPr>
          </a:p>
        </p:txBody>
      </p:sp>
      <p:sp>
        <p:nvSpPr>
          <p:cNvPr id="80" name="文本框 79">
            <a:extLst>
              <a:ext uri="{FF2B5EF4-FFF2-40B4-BE49-F238E27FC236}">
                <a16:creationId xmlns:a16="http://schemas.microsoft.com/office/drawing/2014/main" id="{810E8426-3F8C-39D6-D9A3-8732CDF07CE3}"/>
              </a:ext>
            </a:extLst>
          </p:cNvPr>
          <p:cNvSpPr txBox="1"/>
          <p:nvPr/>
        </p:nvSpPr>
        <p:spPr>
          <a:xfrm>
            <a:off x="10747401" y="1354086"/>
            <a:ext cx="1081224" cy="830997"/>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CEM/</a:t>
            </a:r>
          </a:p>
          <a:p>
            <a:pPr algn="ctr"/>
            <a:r>
              <a:rPr lang="en-US" altLang="zh-CN" sz="2400" dirty="0">
                <a:latin typeface="Arial" panose="020B0604020202020204" pitchFamily="34" charset="0"/>
                <a:cs typeface="Arial" panose="020B0604020202020204" pitchFamily="34" charset="0"/>
              </a:rPr>
              <a:t>SCEM</a:t>
            </a:r>
            <a:endParaRPr lang="zh-CN" altLang="en-US" sz="2400" dirty="0">
              <a:latin typeface="Arial" panose="020B0604020202020204" pitchFamily="34" charset="0"/>
              <a:cs typeface="Arial" panose="020B0604020202020204" pitchFamily="34" charset="0"/>
            </a:endParaRPr>
          </a:p>
        </p:txBody>
      </p:sp>
      <p:sp>
        <p:nvSpPr>
          <p:cNvPr id="81" name="文本框 80">
            <a:extLst>
              <a:ext uri="{FF2B5EF4-FFF2-40B4-BE49-F238E27FC236}">
                <a16:creationId xmlns:a16="http://schemas.microsoft.com/office/drawing/2014/main" id="{7DA1469F-139A-4DD9-55AE-A95AE542475F}"/>
              </a:ext>
            </a:extLst>
          </p:cNvPr>
          <p:cNvSpPr txBox="1"/>
          <p:nvPr/>
        </p:nvSpPr>
        <p:spPr>
          <a:xfrm>
            <a:off x="12044859" y="1723418"/>
            <a:ext cx="91201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BPM</a:t>
            </a:r>
            <a:endParaRPr lang="zh-CN" altLang="en-US" sz="2400" dirty="0">
              <a:latin typeface="Arial" panose="020B0604020202020204" pitchFamily="34" charset="0"/>
              <a:cs typeface="Arial" panose="020B0604020202020204" pitchFamily="34" charset="0"/>
            </a:endParaRPr>
          </a:p>
        </p:txBody>
      </p:sp>
      <p:sp>
        <p:nvSpPr>
          <p:cNvPr id="89" name="矩形 88">
            <a:extLst>
              <a:ext uri="{FF2B5EF4-FFF2-40B4-BE49-F238E27FC236}">
                <a16:creationId xmlns:a16="http://schemas.microsoft.com/office/drawing/2014/main" id="{3F681580-614D-6FEE-29B0-DC7F9B72FBD2}"/>
              </a:ext>
            </a:extLst>
          </p:cNvPr>
          <p:cNvSpPr/>
          <p:nvPr/>
        </p:nvSpPr>
        <p:spPr>
          <a:xfrm>
            <a:off x="-407954" y="5871919"/>
            <a:ext cx="1605081" cy="74957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anose="020B0604020202020204" pitchFamily="34" charset="0"/>
                <a:cs typeface="Arial" panose="020B0604020202020204" pitchFamily="34" charset="0"/>
              </a:rPr>
              <a:t>Electrode Chamber</a:t>
            </a:r>
            <a:endParaRPr lang="zh-CN" altLang="en-US" sz="2400" dirty="0">
              <a:latin typeface="Arial" panose="020B0604020202020204" pitchFamily="34" charset="0"/>
              <a:cs typeface="Arial" panose="020B0604020202020204" pitchFamily="34" charset="0"/>
            </a:endParaRPr>
          </a:p>
        </p:txBody>
      </p:sp>
      <p:sp>
        <p:nvSpPr>
          <p:cNvPr id="104" name="矩形 103">
            <a:extLst>
              <a:ext uri="{FF2B5EF4-FFF2-40B4-BE49-F238E27FC236}">
                <a16:creationId xmlns:a16="http://schemas.microsoft.com/office/drawing/2014/main" id="{7B43E790-2E8A-9827-57D3-208048AB0B26}"/>
              </a:ext>
            </a:extLst>
          </p:cNvPr>
          <p:cNvSpPr/>
          <p:nvPr/>
        </p:nvSpPr>
        <p:spPr>
          <a:xfrm>
            <a:off x="-1606690" y="6754259"/>
            <a:ext cx="1441487" cy="803525"/>
          </a:xfrm>
          <a:prstGeom prst="rect">
            <a:avLst/>
          </a:prstGeom>
          <a:solidFill>
            <a:srgbClr val="ED7D31"/>
          </a:solidFill>
          <a:ln>
            <a:solidFill>
              <a:srgbClr val="ED7D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anose="020B0604020202020204" pitchFamily="34" charset="0"/>
                <a:cs typeface="Arial" panose="020B0604020202020204" pitchFamily="34" charset="0"/>
              </a:rPr>
              <a:t>Acid Chamber</a:t>
            </a:r>
            <a:endParaRPr lang="zh-CN" altLang="en-US" sz="2400" dirty="0">
              <a:latin typeface="Arial" panose="020B0604020202020204" pitchFamily="34" charset="0"/>
              <a:cs typeface="Arial" panose="020B0604020202020204" pitchFamily="34" charset="0"/>
            </a:endParaRPr>
          </a:p>
        </p:txBody>
      </p:sp>
      <p:sp>
        <p:nvSpPr>
          <p:cNvPr id="113" name="矩形 112">
            <a:extLst>
              <a:ext uri="{FF2B5EF4-FFF2-40B4-BE49-F238E27FC236}">
                <a16:creationId xmlns:a16="http://schemas.microsoft.com/office/drawing/2014/main" id="{FF8748F8-E24B-150A-3DB5-40C9388B6BDF}"/>
              </a:ext>
            </a:extLst>
          </p:cNvPr>
          <p:cNvSpPr/>
          <p:nvPr/>
        </p:nvSpPr>
        <p:spPr>
          <a:xfrm>
            <a:off x="13456579" y="5755563"/>
            <a:ext cx="2441877" cy="1067955"/>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anose="020B0604020202020204" pitchFamily="34" charset="0"/>
                <a:cs typeface="Arial" panose="020B0604020202020204" pitchFamily="34" charset="0"/>
              </a:rPr>
              <a:t>Seawater Brine Chamber</a:t>
            </a:r>
            <a:endParaRPr lang="zh-CN" altLang="en-US" sz="2400" dirty="0">
              <a:latin typeface="Arial" panose="020B0604020202020204" pitchFamily="34" charset="0"/>
              <a:cs typeface="Arial" panose="020B0604020202020204" pitchFamily="34" charset="0"/>
            </a:endParaRPr>
          </a:p>
        </p:txBody>
      </p:sp>
      <p:sp>
        <p:nvSpPr>
          <p:cNvPr id="123" name="矩形 122">
            <a:extLst>
              <a:ext uri="{FF2B5EF4-FFF2-40B4-BE49-F238E27FC236}">
                <a16:creationId xmlns:a16="http://schemas.microsoft.com/office/drawing/2014/main" id="{69B353ED-4DB4-A2D1-A9E4-F6565785160B}"/>
              </a:ext>
            </a:extLst>
          </p:cNvPr>
          <p:cNvSpPr/>
          <p:nvPr/>
        </p:nvSpPr>
        <p:spPr>
          <a:xfrm>
            <a:off x="15360650" y="6994340"/>
            <a:ext cx="1831922" cy="913253"/>
          </a:xfrm>
          <a:prstGeom prst="rect">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anose="020B0604020202020204" pitchFamily="34" charset="0"/>
                <a:cs typeface="Arial" panose="020B0604020202020204" pitchFamily="34" charset="0"/>
              </a:rPr>
              <a:t>Base Chamber</a:t>
            </a:r>
            <a:endParaRPr lang="zh-CN" altLang="en-US" sz="2400" dirty="0">
              <a:latin typeface="Arial" panose="020B0604020202020204" pitchFamily="34" charset="0"/>
              <a:cs typeface="Arial" panose="020B0604020202020204" pitchFamily="34" charset="0"/>
            </a:endParaRPr>
          </a:p>
        </p:txBody>
      </p:sp>
      <p:sp>
        <p:nvSpPr>
          <p:cNvPr id="135" name="文本框 134">
            <a:extLst>
              <a:ext uri="{FF2B5EF4-FFF2-40B4-BE49-F238E27FC236}">
                <a16:creationId xmlns:a16="http://schemas.microsoft.com/office/drawing/2014/main" id="{BC18B32D-ABE3-9729-8186-744C6E0F9B5E}"/>
              </a:ext>
            </a:extLst>
          </p:cNvPr>
          <p:cNvSpPr txBox="1"/>
          <p:nvPr/>
        </p:nvSpPr>
        <p:spPr>
          <a:xfrm>
            <a:off x="2327600" y="2694864"/>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36" name="文本框 135">
            <a:extLst>
              <a:ext uri="{FF2B5EF4-FFF2-40B4-BE49-F238E27FC236}">
                <a16:creationId xmlns:a16="http://schemas.microsoft.com/office/drawing/2014/main" id="{050D5AAC-16F2-9E47-6569-1F7283EA44EA}"/>
              </a:ext>
            </a:extLst>
          </p:cNvPr>
          <p:cNvSpPr txBox="1"/>
          <p:nvPr/>
        </p:nvSpPr>
        <p:spPr>
          <a:xfrm>
            <a:off x="2327600" y="3487204"/>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37" name="文本框 136">
            <a:extLst>
              <a:ext uri="{FF2B5EF4-FFF2-40B4-BE49-F238E27FC236}">
                <a16:creationId xmlns:a16="http://schemas.microsoft.com/office/drawing/2014/main" id="{65631D91-401C-3838-38B4-59F1E71F9E7C}"/>
              </a:ext>
            </a:extLst>
          </p:cNvPr>
          <p:cNvSpPr txBox="1"/>
          <p:nvPr/>
        </p:nvSpPr>
        <p:spPr>
          <a:xfrm>
            <a:off x="2327600" y="4364514"/>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38" name="文本框 137">
            <a:extLst>
              <a:ext uri="{FF2B5EF4-FFF2-40B4-BE49-F238E27FC236}">
                <a16:creationId xmlns:a16="http://schemas.microsoft.com/office/drawing/2014/main" id="{9E1B3C3D-D4CF-0430-8149-EA7E8E9FA247}"/>
              </a:ext>
            </a:extLst>
          </p:cNvPr>
          <p:cNvSpPr txBox="1"/>
          <p:nvPr/>
        </p:nvSpPr>
        <p:spPr>
          <a:xfrm>
            <a:off x="2544480" y="3231881"/>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39" name="文本框 138">
            <a:extLst>
              <a:ext uri="{FF2B5EF4-FFF2-40B4-BE49-F238E27FC236}">
                <a16:creationId xmlns:a16="http://schemas.microsoft.com/office/drawing/2014/main" id="{8009504F-541E-6637-750A-071524B1ADF4}"/>
              </a:ext>
            </a:extLst>
          </p:cNvPr>
          <p:cNvSpPr txBox="1"/>
          <p:nvPr/>
        </p:nvSpPr>
        <p:spPr>
          <a:xfrm>
            <a:off x="2544480" y="4100022"/>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40" name="文本框 139">
            <a:extLst>
              <a:ext uri="{FF2B5EF4-FFF2-40B4-BE49-F238E27FC236}">
                <a16:creationId xmlns:a16="http://schemas.microsoft.com/office/drawing/2014/main" id="{780903DD-F52B-1DF5-04D6-A1E40EB99A9B}"/>
              </a:ext>
            </a:extLst>
          </p:cNvPr>
          <p:cNvSpPr txBox="1"/>
          <p:nvPr/>
        </p:nvSpPr>
        <p:spPr>
          <a:xfrm>
            <a:off x="5521836" y="2683473"/>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41" name="文本框 140">
            <a:extLst>
              <a:ext uri="{FF2B5EF4-FFF2-40B4-BE49-F238E27FC236}">
                <a16:creationId xmlns:a16="http://schemas.microsoft.com/office/drawing/2014/main" id="{92B1F78C-0241-B213-1F26-903C4D3E5298}"/>
              </a:ext>
            </a:extLst>
          </p:cNvPr>
          <p:cNvSpPr txBox="1"/>
          <p:nvPr/>
        </p:nvSpPr>
        <p:spPr>
          <a:xfrm>
            <a:off x="5521836" y="3475814"/>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42" name="文本框 141">
            <a:extLst>
              <a:ext uri="{FF2B5EF4-FFF2-40B4-BE49-F238E27FC236}">
                <a16:creationId xmlns:a16="http://schemas.microsoft.com/office/drawing/2014/main" id="{4FE0EFE1-7345-36E3-24F2-26010E452A54}"/>
              </a:ext>
            </a:extLst>
          </p:cNvPr>
          <p:cNvSpPr txBox="1"/>
          <p:nvPr/>
        </p:nvSpPr>
        <p:spPr>
          <a:xfrm>
            <a:off x="5521836" y="4355027"/>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43" name="文本框 142">
            <a:extLst>
              <a:ext uri="{FF2B5EF4-FFF2-40B4-BE49-F238E27FC236}">
                <a16:creationId xmlns:a16="http://schemas.microsoft.com/office/drawing/2014/main" id="{C4A52635-5FD2-C561-89B0-0170D89ADED1}"/>
              </a:ext>
            </a:extLst>
          </p:cNvPr>
          <p:cNvSpPr txBox="1"/>
          <p:nvPr/>
        </p:nvSpPr>
        <p:spPr>
          <a:xfrm>
            <a:off x="5751082" y="3220490"/>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44" name="文本框 143">
            <a:extLst>
              <a:ext uri="{FF2B5EF4-FFF2-40B4-BE49-F238E27FC236}">
                <a16:creationId xmlns:a16="http://schemas.microsoft.com/office/drawing/2014/main" id="{5BA1F69E-8DF7-C7D0-ACEF-9A7FCAE7E0B5}"/>
              </a:ext>
            </a:extLst>
          </p:cNvPr>
          <p:cNvSpPr txBox="1"/>
          <p:nvPr/>
        </p:nvSpPr>
        <p:spPr>
          <a:xfrm>
            <a:off x="5751082" y="4088632"/>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45" name="文本框 144">
            <a:extLst>
              <a:ext uri="{FF2B5EF4-FFF2-40B4-BE49-F238E27FC236}">
                <a16:creationId xmlns:a16="http://schemas.microsoft.com/office/drawing/2014/main" id="{BEB058C4-9991-16CC-D6C8-9E211D5EE600}"/>
              </a:ext>
            </a:extLst>
          </p:cNvPr>
          <p:cNvSpPr txBox="1"/>
          <p:nvPr/>
        </p:nvSpPr>
        <p:spPr>
          <a:xfrm>
            <a:off x="8783067" y="2683473"/>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46" name="文本框 145">
            <a:extLst>
              <a:ext uri="{FF2B5EF4-FFF2-40B4-BE49-F238E27FC236}">
                <a16:creationId xmlns:a16="http://schemas.microsoft.com/office/drawing/2014/main" id="{33CC4148-6FB2-8932-844D-4F80729DE2D4}"/>
              </a:ext>
            </a:extLst>
          </p:cNvPr>
          <p:cNvSpPr txBox="1"/>
          <p:nvPr/>
        </p:nvSpPr>
        <p:spPr>
          <a:xfrm>
            <a:off x="8783067" y="3475814"/>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47" name="文本框 146">
            <a:extLst>
              <a:ext uri="{FF2B5EF4-FFF2-40B4-BE49-F238E27FC236}">
                <a16:creationId xmlns:a16="http://schemas.microsoft.com/office/drawing/2014/main" id="{590A0EB3-DCED-358A-2414-E5A88145CD68}"/>
              </a:ext>
            </a:extLst>
          </p:cNvPr>
          <p:cNvSpPr txBox="1"/>
          <p:nvPr/>
        </p:nvSpPr>
        <p:spPr>
          <a:xfrm>
            <a:off x="8783067" y="4355027"/>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48" name="文本框 147">
            <a:extLst>
              <a:ext uri="{FF2B5EF4-FFF2-40B4-BE49-F238E27FC236}">
                <a16:creationId xmlns:a16="http://schemas.microsoft.com/office/drawing/2014/main" id="{2AF55705-9813-D01F-9A64-5B5992F55A4C}"/>
              </a:ext>
            </a:extLst>
          </p:cNvPr>
          <p:cNvSpPr txBox="1"/>
          <p:nvPr/>
        </p:nvSpPr>
        <p:spPr>
          <a:xfrm>
            <a:off x="9012312" y="3220490"/>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49" name="文本框 148">
            <a:extLst>
              <a:ext uri="{FF2B5EF4-FFF2-40B4-BE49-F238E27FC236}">
                <a16:creationId xmlns:a16="http://schemas.microsoft.com/office/drawing/2014/main" id="{913302EB-20C5-D251-7659-BCB4A8EBB675}"/>
              </a:ext>
            </a:extLst>
          </p:cNvPr>
          <p:cNvSpPr txBox="1"/>
          <p:nvPr/>
        </p:nvSpPr>
        <p:spPr>
          <a:xfrm>
            <a:off x="9012312" y="4088632"/>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51" name="文本框 150">
            <a:extLst>
              <a:ext uri="{FF2B5EF4-FFF2-40B4-BE49-F238E27FC236}">
                <a16:creationId xmlns:a16="http://schemas.microsoft.com/office/drawing/2014/main" id="{C57FB8B8-C56D-4619-AE77-684CCE1E8588}"/>
              </a:ext>
            </a:extLst>
          </p:cNvPr>
          <p:cNvSpPr txBox="1"/>
          <p:nvPr/>
        </p:nvSpPr>
        <p:spPr>
          <a:xfrm>
            <a:off x="12144908" y="2648532"/>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52" name="文本框 151">
            <a:extLst>
              <a:ext uri="{FF2B5EF4-FFF2-40B4-BE49-F238E27FC236}">
                <a16:creationId xmlns:a16="http://schemas.microsoft.com/office/drawing/2014/main" id="{8CC82BB8-CA16-828C-B0DD-9A7A2512C65B}"/>
              </a:ext>
            </a:extLst>
          </p:cNvPr>
          <p:cNvSpPr txBox="1"/>
          <p:nvPr/>
        </p:nvSpPr>
        <p:spPr>
          <a:xfrm>
            <a:off x="12144908" y="3440872"/>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53" name="文本框 152">
            <a:extLst>
              <a:ext uri="{FF2B5EF4-FFF2-40B4-BE49-F238E27FC236}">
                <a16:creationId xmlns:a16="http://schemas.microsoft.com/office/drawing/2014/main" id="{D42EEDA4-112B-61E3-F503-E8C6F4F519D8}"/>
              </a:ext>
            </a:extLst>
          </p:cNvPr>
          <p:cNvSpPr txBox="1"/>
          <p:nvPr/>
        </p:nvSpPr>
        <p:spPr>
          <a:xfrm>
            <a:off x="12144908" y="4320086"/>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54" name="文本框 153">
            <a:extLst>
              <a:ext uri="{FF2B5EF4-FFF2-40B4-BE49-F238E27FC236}">
                <a16:creationId xmlns:a16="http://schemas.microsoft.com/office/drawing/2014/main" id="{DED168D8-DB8E-BF32-2B86-6E566FF4E047}"/>
              </a:ext>
            </a:extLst>
          </p:cNvPr>
          <p:cNvSpPr txBox="1"/>
          <p:nvPr/>
        </p:nvSpPr>
        <p:spPr>
          <a:xfrm>
            <a:off x="12374154" y="3185549"/>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55" name="文本框 154">
            <a:extLst>
              <a:ext uri="{FF2B5EF4-FFF2-40B4-BE49-F238E27FC236}">
                <a16:creationId xmlns:a16="http://schemas.microsoft.com/office/drawing/2014/main" id="{CDB71141-FFE5-C1A0-FB92-27E4AF86B37B}"/>
              </a:ext>
            </a:extLst>
          </p:cNvPr>
          <p:cNvSpPr txBox="1"/>
          <p:nvPr/>
        </p:nvSpPr>
        <p:spPr>
          <a:xfrm>
            <a:off x="12374154" y="4053690"/>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56" name="文本框 155">
            <a:extLst>
              <a:ext uri="{FF2B5EF4-FFF2-40B4-BE49-F238E27FC236}">
                <a16:creationId xmlns:a16="http://schemas.microsoft.com/office/drawing/2014/main" id="{C36FD54A-5D68-4FEF-B979-A694327967CB}"/>
              </a:ext>
            </a:extLst>
          </p:cNvPr>
          <p:cNvSpPr txBox="1"/>
          <p:nvPr/>
        </p:nvSpPr>
        <p:spPr>
          <a:xfrm>
            <a:off x="3456311" y="2648532"/>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57" name="文本框 156">
            <a:extLst>
              <a:ext uri="{FF2B5EF4-FFF2-40B4-BE49-F238E27FC236}">
                <a16:creationId xmlns:a16="http://schemas.microsoft.com/office/drawing/2014/main" id="{BB978145-C181-3B20-61A8-2FC7CC0D9E58}"/>
              </a:ext>
            </a:extLst>
          </p:cNvPr>
          <p:cNvSpPr txBox="1"/>
          <p:nvPr/>
        </p:nvSpPr>
        <p:spPr>
          <a:xfrm>
            <a:off x="3456311" y="3634343"/>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58" name="文本框 157">
            <a:extLst>
              <a:ext uri="{FF2B5EF4-FFF2-40B4-BE49-F238E27FC236}">
                <a16:creationId xmlns:a16="http://schemas.microsoft.com/office/drawing/2014/main" id="{A7D6BADE-C2B6-E88D-9702-548088619018}"/>
              </a:ext>
            </a:extLst>
          </p:cNvPr>
          <p:cNvSpPr txBox="1"/>
          <p:nvPr/>
        </p:nvSpPr>
        <p:spPr>
          <a:xfrm>
            <a:off x="3466419" y="4647406"/>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59" name="文本框 158">
            <a:extLst>
              <a:ext uri="{FF2B5EF4-FFF2-40B4-BE49-F238E27FC236}">
                <a16:creationId xmlns:a16="http://schemas.microsoft.com/office/drawing/2014/main" id="{48921E33-3CE8-3082-EF77-8F5A9285F377}"/>
              </a:ext>
            </a:extLst>
          </p:cNvPr>
          <p:cNvSpPr txBox="1"/>
          <p:nvPr/>
        </p:nvSpPr>
        <p:spPr>
          <a:xfrm>
            <a:off x="6718457" y="2648532"/>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60" name="文本框 159">
            <a:extLst>
              <a:ext uri="{FF2B5EF4-FFF2-40B4-BE49-F238E27FC236}">
                <a16:creationId xmlns:a16="http://schemas.microsoft.com/office/drawing/2014/main" id="{0131D77E-5A09-2E9F-CCDA-0C57CFCE8874}"/>
              </a:ext>
            </a:extLst>
          </p:cNvPr>
          <p:cNvSpPr txBox="1"/>
          <p:nvPr/>
        </p:nvSpPr>
        <p:spPr>
          <a:xfrm>
            <a:off x="6718457" y="3634343"/>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61" name="文本框 160">
            <a:extLst>
              <a:ext uri="{FF2B5EF4-FFF2-40B4-BE49-F238E27FC236}">
                <a16:creationId xmlns:a16="http://schemas.microsoft.com/office/drawing/2014/main" id="{B1C50408-7C3A-711B-49A0-E3EEEE797342}"/>
              </a:ext>
            </a:extLst>
          </p:cNvPr>
          <p:cNvSpPr txBox="1"/>
          <p:nvPr/>
        </p:nvSpPr>
        <p:spPr>
          <a:xfrm>
            <a:off x="6728565" y="4647406"/>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62" name="文本框 161">
            <a:extLst>
              <a:ext uri="{FF2B5EF4-FFF2-40B4-BE49-F238E27FC236}">
                <a16:creationId xmlns:a16="http://schemas.microsoft.com/office/drawing/2014/main" id="{6CF249DB-FCD0-1AE7-E7D9-0F69B7961829}"/>
              </a:ext>
            </a:extLst>
          </p:cNvPr>
          <p:cNvSpPr txBox="1"/>
          <p:nvPr/>
        </p:nvSpPr>
        <p:spPr>
          <a:xfrm>
            <a:off x="10082548" y="2648532"/>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66" name="文本框 165">
            <a:extLst>
              <a:ext uri="{FF2B5EF4-FFF2-40B4-BE49-F238E27FC236}">
                <a16:creationId xmlns:a16="http://schemas.microsoft.com/office/drawing/2014/main" id="{1D02EE8F-A089-5624-86E9-972D0007C7B8}"/>
              </a:ext>
            </a:extLst>
          </p:cNvPr>
          <p:cNvSpPr txBox="1"/>
          <p:nvPr/>
        </p:nvSpPr>
        <p:spPr>
          <a:xfrm>
            <a:off x="10082548" y="3634343"/>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67" name="文本框 166">
            <a:extLst>
              <a:ext uri="{FF2B5EF4-FFF2-40B4-BE49-F238E27FC236}">
                <a16:creationId xmlns:a16="http://schemas.microsoft.com/office/drawing/2014/main" id="{6C71646D-3D9B-3440-786C-E4AD253C5FAE}"/>
              </a:ext>
            </a:extLst>
          </p:cNvPr>
          <p:cNvSpPr txBox="1"/>
          <p:nvPr/>
        </p:nvSpPr>
        <p:spPr>
          <a:xfrm>
            <a:off x="10082548" y="4647406"/>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68" name="文本框 167">
            <a:extLst>
              <a:ext uri="{FF2B5EF4-FFF2-40B4-BE49-F238E27FC236}">
                <a16:creationId xmlns:a16="http://schemas.microsoft.com/office/drawing/2014/main" id="{1F6F6F24-C2DE-B729-36E8-93719BF3F765}"/>
              </a:ext>
            </a:extLst>
          </p:cNvPr>
          <p:cNvSpPr txBox="1"/>
          <p:nvPr/>
        </p:nvSpPr>
        <p:spPr>
          <a:xfrm>
            <a:off x="4509696" y="2555774"/>
            <a:ext cx="508393" cy="523220"/>
          </a:xfrm>
          <a:prstGeom prst="rect">
            <a:avLst/>
          </a:prstGeom>
          <a:noFill/>
          <a:ln w="19050">
            <a:noFill/>
          </a:ln>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73" name="文本框 172">
            <a:extLst>
              <a:ext uri="{FF2B5EF4-FFF2-40B4-BE49-F238E27FC236}">
                <a16:creationId xmlns:a16="http://schemas.microsoft.com/office/drawing/2014/main" id="{5ED53515-2571-17F5-3B1F-B3189F9B2F96}"/>
              </a:ext>
            </a:extLst>
          </p:cNvPr>
          <p:cNvSpPr txBox="1"/>
          <p:nvPr/>
        </p:nvSpPr>
        <p:spPr>
          <a:xfrm>
            <a:off x="4519982" y="3487204"/>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74" name="文本框 173">
            <a:extLst>
              <a:ext uri="{FF2B5EF4-FFF2-40B4-BE49-F238E27FC236}">
                <a16:creationId xmlns:a16="http://schemas.microsoft.com/office/drawing/2014/main" id="{FAEF2831-ECB5-3C2A-EE6D-76E4757AA731}"/>
              </a:ext>
            </a:extLst>
          </p:cNvPr>
          <p:cNvSpPr txBox="1"/>
          <p:nvPr/>
        </p:nvSpPr>
        <p:spPr>
          <a:xfrm>
            <a:off x="4509696" y="4495575"/>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75" name="文本框 174">
            <a:extLst>
              <a:ext uri="{FF2B5EF4-FFF2-40B4-BE49-F238E27FC236}">
                <a16:creationId xmlns:a16="http://schemas.microsoft.com/office/drawing/2014/main" id="{9872FE02-3949-67ED-AF7C-F06BFEAAD2A1}"/>
              </a:ext>
            </a:extLst>
          </p:cNvPr>
          <p:cNvSpPr txBox="1"/>
          <p:nvPr/>
        </p:nvSpPr>
        <p:spPr>
          <a:xfrm>
            <a:off x="7762671" y="2536972"/>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76" name="文本框 175">
            <a:extLst>
              <a:ext uri="{FF2B5EF4-FFF2-40B4-BE49-F238E27FC236}">
                <a16:creationId xmlns:a16="http://schemas.microsoft.com/office/drawing/2014/main" id="{14F4535D-9A6D-9C82-9701-3B830A46A9A9}"/>
              </a:ext>
            </a:extLst>
          </p:cNvPr>
          <p:cNvSpPr txBox="1"/>
          <p:nvPr/>
        </p:nvSpPr>
        <p:spPr>
          <a:xfrm>
            <a:off x="7762671" y="3545343"/>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77" name="文本框 176">
            <a:extLst>
              <a:ext uri="{FF2B5EF4-FFF2-40B4-BE49-F238E27FC236}">
                <a16:creationId xmlns:a16="http://schemas.microsoft.com/office/drawing/2014/main" id="{DB22A48D-6F27-7E91-B162-09DBE2CE35CC}"/>
              </a:ext>
            </a:extLst>
          </p:cNvPr>
          <p:cNvSpPr txBox="1"/>
          <p:nvPr/>
        </p:nvSpPr>
        <p:spPr>
          <a:xfrm>
            <a:off x="7762671" y="4553713"/>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78" name="文本框 177">
            <a:extLst>
              <a:ext uri="{FF2B5EF4-FFF2-40B4-BE49-F238E27FC236}">
                <a16:creationId xmlns:a16="http://schemas.microsoft.com/office/drawing/2014/main" id="{159D947B-D313-3E2E-5AFE-CB67F5B7DFE8}"/>
              </a:ext>
            </a:extLst>
          </p:cNvPr>
          <p:cNvSpPr txBox="1"/>
          <p:nvPr/>
        </p:nvSpPr>
        <p:spPr>
          <a:xfrm>
            <a:off x="11136821" y="2536972"/>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79" name="文本框 178">
            <a:extLst>
              <a:ext uri="{FF2B5EF4-FFF2-40B4-BE49-F238E27FC236}">
                <a16:creationId xmlns:a16="http://schemas.microsoft.com/office/drawing/2014/main" id="{FB300785-1C2A-46EE-BFA6-B2CD09175FB0}"/>
              </a:ext>
            </a:extLst>
          </p:cNvPr>
          <p:cNvSpPr txBox="1"/>
          <p:nvPr/>
        </p:nvSpPr>
        <p:spPr>
          <a:xfrm>
            <a:off x="11136821" y="3545343"/>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80" name="文本框 179">
            <a:extLst>
              <a:ext uri="{FF2B5EF4-FFF2-40B4-BE49-F238E27FC236}">
                <a16:creationId xmlns:a16="http://schemas.microsoft.com/office/drawing/2014/main" id="{A55058E8-38A6-FDC4-9EFF-6545DE3045EB}"/>
              </a:ext>
            </a:extLst>
          </p:cNvPr>
          <p:cNvSpPr txBox="1"/>
          <p:nvPr/>
        </p:nvSpPr>
        <p:spPr>
          <a:xfrm>
            <a:off x="11136821" y="4553713"/>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286" name="矩形 285">
            <a:extLst>
              <a:ext uri="{FF2B5EF4-FFF2-40B4-BE49-F238E27FC236}">
                <a16:creationId xmlns:a16="http://schemas.microsoft.com/office/drawing/2014/main" id="{C2496AD6-4E37-BFDF-E143-FAC5871BC4EC}"/>
              </a:ext>
            </a:extLst>
          </p:cNvPr>
          <p:cNvSpPr/>
          <p:nvPr/>
        </p:nvSpPr>
        <p:spPr>
          <a:xfrm>
            <a:off x="1477803" y="2176612"/>
            <a:ext cx="12173406" cy="334566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1" name="直接连接符 180">
            <a:extLst>
              <a:ext uri="{FF2B5EF4-FFF2-40B4-BE49-F238E27FC236}">
                <a16:creationId xmlns:a16="http://schemas.microsoft.com/office/drawing/2014/main" id="{3321C25D-D38E-869C-B37B-BFBBED30156B}"/>
              </a:ext>
            </a:extLst>
          </p:cNvPr>
          <p:cNvCxnSpPr>
            <a:cxnSpLocks/>
          </p:cNvCxnSpPr>
          <p:nvPr/>
        </p:nvCxnSpPr>
        <p:spPr>
          <a:xfrm>
            <a:off x="1724361" y="8269652"/>
            <a:ext cx="437216" cy="0"/>
          </a:xfrm>
          <a:prstGeom prst="line">
            <a:avLst/>
          </a:prstGeom>
          <a:ln w="28575">
            <a:solidFill>
              <a:srgbClr val="ED7D31"/>
            </a:solidFill>
          </a:ln>
        </p:spPr>
        <p:style>
          <a:lnRef idx="1">
            <a:schemeClr val="accent1"/>
          </a:lnRef>
          <a:fillRef idx="0">
            <a:schemeClr val="accent1"/>
          </a:fillRef>
          <a:effectRef idx="0">
            <a:schemeClr val="accent1"/>
          </a:effectRef>
          <a:fontRef idx="minor">
            <a:schemeClr val="tx1"/>
          </a:fontRef>
        </p:style>
      </p:cxnSp>
      <p:sp>
        <p:nvSpPr>
          <p:cNvPr id="182" name="文本框 181">
            <a:extLst>
              <a:ext uri="{FF2B5EF4-FFF2-40B4-BE49-F238E27FC236}">
                <a16:creationId xmlns:a16="http://schemas.microsoft.com/office/drawing/2014/main" id="{E3B17EDC-0D18-C945-7B29-AEB1C68794E7}"/>
              </a:ext>
            </a:extLst>
          </p:cNvPr>
          <p:cNvSpPr txBox="1"/>
          <p:nvPr/>
        </p:nvSpPr>
        <p:spPr>
          <a:xfrm>
            <a:off x="2298280" y="8075645"/>
            <a:ext cx="1629997"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Acid flow</a:t>
            </a:r>
          </a:p>
        </p:txBody>
      </p:sp>
      <p:cxnSp>
        <p:nvCxnSpPr>
          <p:cNvPr id="184" name="直接连接符 183">
            <a:extLst>
              <a:ext uri="{FF2B5EF4-FFF2-40B4-BE49-F238E27FC236}">
                <a16:creationId xmlns:a16="http://schemas.microsoft.com/office/drawing/2014/main" id="{801B495C-1C60-BC7D-13DC-2A859D1AE6C4}"/>
              </a:ext>
            </a:extLst>
          </p:cNvPr>
          <p:cNvCxnSpPr>
            <a:cxnSpLocks/>
          </p:cNvCxnSpPr>
          <p:nvPr/>
        </p:nvCxnSpPr>
        <p:spPr>
          <a:xfrm>
            <a:off x="4355026" y="8267506"/>
            <a:ext cx="437216" cy="0"/>
          </a:xfrm>
          <a:prstGeom prst="line">
            <a:avLst/>
          </a:prstGeom>
          <a:ln w="28575">
            <a:solidFill>
              <a:srgbClr val="7030A0"/>
            </a:solidFill>
            <a:prstDash val="dashDot"/>
          </a:ln>
        </p:spPr>
        <p:style>
          <a:lnRef idx="1">
            <a:schemeClr val="accent1"/>
          </a:lnRef>
          <a:fillRef idx="0">
            <a:schemeClr val="accent1"/>
          </a:fillRef>
          <a:effectRef idx="0">
            <a:schemeClr val="accent1"/>
          </a:effectRef>
          <a:fontRef idx="minor">
            <a:schemeClr val="tx1"/>
          </a:fontRef>
        </p:style>
      </p:cxnSp>
      <p:sp>
        <p:nvSpPr>
          <p:cNvPr id="185" name="文本框 184">
            <a:extLst>
              <a:ext uri="{FF2B5EF4-FFF2-40B4-BE49-F238E27FC236}">
                <a16:creationId xmlns:a16="http://schemas.microsoft.com/office/drawing/2014/main" id="{6454C77B-ECE7-22D6-89AC-F49D9C66D2AC}"/>
              </a:ext>
            </a:extLst>
          </p:cNvPr>
          <p:cNvSpPr txBox="1"/>
          <p:nvPr/>
        </p:nvSpPr>
        <p:spPr>
          <a:xfrm>
            <a:off x="4901503" y="8080426"/>
            <a:ext cx="1629997"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Base flow</a:t>
            </a:r>
          </a:p>
        </p:txBody>
      </p:sp>
      <p:cxnSp>
        <p:nvCxnSpPr>
          <p:cNvPr id="186" name="直接连接符 185">
            <a:extLst>
              <a:ext uri="{FF2B5EF4-FFF2-40B4-BE49-F238E27FC236}">
                <a16:creationId xmlns:a16="http://schemas.microsoft.com/office/drawing/2014/main" id="{1F2EA67F-11D8-A1EB-793A-E642F755995E}"/>
              </a:ext>
            </a:extLst>
          </p:cNvPr>
          <p:cNvCxnSpPr>
            <a:cxnSpLocks/>
          </p:cNvCxnSpPr>
          <p:nvPr/>
        </p:nvCxnSpPr>
        <p:spPr>
          <a:xfrm>
            <a:off x="11034402" y="8283808"/>
            <a:ext cx="521568" cy="0"/>
          </a:xfrm>
          <a:prstGeom prst="line">
            <a:avLst/>
          </a:prstGeom>
          <a:ln w="28575">
            <a:solidFill>
              <a:srgbClr val="4472C4"/>
            </a:solidFill>
            <a:prstDash val="dash"/>
          </a:ln>
        </p:spPr>
        <p:style>
          <a:lnRef idx="1">
            <a:schemeClr val="accent1"/>
          </a:lnRef>
          <a:fillRef idx="0">
            <a:schemeClr val="accent1"/>
          </a:fillRef>
          <a:effectRef idx="0">
            <a:schemeClr val="accent1"/>
          </a:effectRef>
          <a:fontRef idx="minor">
            <a:schemeClr val="tx1"/>
          </a:fontRef>
        </p:style>
      </p:cxnSp>
      <p:sp>
        <p:nvSpPr>
          <p:cNvPr id="189" name="文本框 188">
            <a:extLst>
              <a:ext uri="{FF2B5EF4-FFF2-40B4-BE49-F238E27FC236}">
                <a16:creationId xmlns:a16="http://schemas.microsoft.com/office/drawing/2014/main" id="{A0B7F3EF-DDD6-74F7-2E0D-E3DAD665B2C6}"/>
              </a:ext>
            </a:extLst>
          </p:cNvPr>
          <p:cNvSpPr txBox="1"/>
          <p:nvPr/>
        </p:nvSpPr>
        <p:spPr>
          <a:xfrm>
            <a:off x="11680777" y="8078416"/>
            <a:ext cx="2158105"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Electrode flow</a:t>
            </a:r>
          </a:p>
        </p:txBody>
      </p:sp>
      <p:cxnSp>
        <p:nvCxnSpPr>
          <p:cNvPr id="190" name="直接连接符 189">
            <a:extLst>
              <a:ext uri="{FF2B5EF4-FFF2-40B4-BE49-F238E27FC236}">
                <a16:creationId xmlns:a16="http://schemas.microsoft.com/office/drawing/2014/main" id="{B641FD01-6A97-7044-D579-8A25AB2AEBC3}"/>
              </a:ext>
            </a:extLst>
          </p:cNvPr>
          <p:cNvCxnSpPr>
            <a:cxnSpLocks/>
          </p:cNvCxnSpPr>
          <p:nvPr/>
        </p:nvCxnSpPr>
        <p:spPr>
          <a:xfrm>
            <a:off x="7065474" y="8278239"/>
            <a:ext cx="437216" cy="0"/>
          </a:xfrm>
          <a:prstGeom prst="line">
            <a:avLst/>
          </a:prstGeom>
          <a:ln w="28575">
            <a:solidFill>
              <a:srgbClr val="92D050"/>
            </a:solidFill>
            <a:prstDash val="sysDot"/>
          </a:ln>
        </p:spPr>
        <p:style>
          <a:lnRef idx="1">
            <a:schemeClr val="accent1"/>
          </a:lnRef>
          <a:fillRef idx="0">
            <a:schemeClr val="accent1"/>
          </a:fillRef>
          <a:effectRef idx="0">
            <a:schemeClr val="accent1"/>
          </a:effectRef>
          <a:fontRef idx="minor">
            <a:schemeClr val="tx1"/>
          </a:fontRef>
        </p:style>
      </p:cxnSp>
      <p:sp>
        <p:nvSpPr>
          <p:cNvPr id="191" name="文本框 190">
            <a:extLst>
              <a:ext uri="{FF2B5EF4-FFF2-40B4-BE49-F238E27FC236}">
                <a16:creationId xmlns:a16="http://schemas.microsoft.com/office/drawing/2014/main" id="{D135FC0D-D5F5-6445-707D-3AEA9E305005}"/>
              </a:ext>
            </a:extLst>
          </p:cNvPr>
          <p:cNvSpPr txBox="1"/>
          <p:nvPr/>
        </p:nvSpPr>
        <p:spPr>
          <a:xfrm>
            <a:off x="7621562" y="8073674"/>
            <a:ext cx="2591689"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Seawater brine flow</a:t>
            </a:r>
          </a:p>
        </p:txBody>
      </p:sp>
      <p:cxnSp>
        <p:nvCxnSpPr>
          <p:cNvPr id="8" name="直接连接符 7">
            <a:extLst>
              <a:ext uri="{FF2B5EF4-FFF2-40B4-BE49-F238E27FC236}">
                <a16:creationId xmlns:a16="http://schemas.microsoft.com/office/drawing/2014/main" id="{46FB557D-1917-190F-04C5-0CE0FDED9117}"/>
              </a:ext>
            </a:extLst>
          </p:cNvPr>
          <p:cNvCxnSpPr>
            <a:stCxn id="89" idx="3"/>
          </p:cNvCxnSpPr>
          <p:nvPr/>
        </p:nvCxnSpPr>
        <p:spPr>
          <a:xfrm>
            <a:off x="1197127" y="6246706"/>
            <a:ext cx="776665" cy="832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8EC2C3BC-AF2D-D166-A4D6-0A36518A3A09}"/>
              </a:ext>
            </a:extLst>
          </p:cNvPr>
          <p:cNvCxnSpPr/>
          <p:nvPr/>
        </p:nvCxnSpPr>
        <p:spPr>
          <a:xfrm flipV="1">
            <a:off x="1973792" y="5519351"/>
            <a:ext cx="0" cy="739019"/>
          </a:xfrm>
          <a:prstGeom prst="straightConnector1">
            <a:avLst/>
          </a:prstGeom>
          <a:ln w="28575">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13A72C51-920D-6897-A3F4-5CFE61B8163A}"/>
              </a:ext>
            </a:extLst>
          </p:cNvPr>
          <p:cNvCxnSpPr/>
          <p:nvPr/>
        </p:nvCxnSpPr>
        <p:spPr>
          <a:xfrm flipV="1">
            <a:off x="2067339" y="1354086"/>
            <a:ext cx="0" cy="81596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5E75F92B-09C3-C466-F14F-16FE12F89DD6}"/>
              </a:ext>
            </a:extLst>
          </p:cNvPr>
          <p:cNvCxnSpPr>
            <a:cxnSpLocks/>
          </p:cNvCxnSpPr>
          <p:nvPr/>
        </p:nvCxnSpPr>
        <p:spPr>
          <a:xfrm>
            <a:off x="1973792" y="1354086"/>
            <a:ext cx="1098308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8EA333C9-0F51-424A-BA2A-E227AD2C14C5}"/>
              </a:ext>
            </a:extLst>
          </p:cNvPr>
          <p:cNvCxnSpPr/>
          <p:nvPr/>
        </p:nvCxnSpPr>
        <p:spPr>
          <a:xfrm>
            <a:off x="12956878" y="1354086"/>
            <a:ext cx="0" cy="822526"/>
          </a:xfrm>
          <a:prstGeom prst="straightConnector1">
            <a:avLst/>
          </a:prstGeom>
          <a:ln w="28575">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5E0A63ED-6B20-23E9-C613-720B007E269E}"/>
              </a:ext>
            </a:extLst>
          </p:cNvPr>
          <p:cNvCxnSpPr>
            <a:cxnSpLocks/>
          </p:cNvCxnSpPr>
          <p:nvPr/>
        </p:nvCxnSpPr>
        <p:spPr>
          <a:xfrm flipV="1">
            <a:off x="12956878" y="5534386"/>
            <a:ext cx="0" cy="866414"/>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055B1993-7EE1-003D-FBA2-B81B6C119F62}"/>
              </a:ext>
            </a:extLst>
          </p:cNvPr>
          <p:cNvCxnSpPr>
            <a:cxnSpLocks/>
          </p:cNvCxnSpPr>
          <p:nvPr/>
        </p:nvCxnSpPr>
        <p:spPr>
          <a:xfrm>
            <a:off x="1161822" y="6396538"/>
            <a:ext cx="11795056" cy="0"/>
          </a:xfrm>
          <a:prstGeom prst="line">
            <a:avLst/>
          </a:prstGeom>
          <a:ln w="28575">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9" name="直接连接符 258">
            <a:extLst>
              <a:ext uri="{FF2B5EF4-FFF2-40B4-BE49-F238E27FC236}">
                <a16:creationId xmlns:a16="http://schemas.microsoft.com/office/drawing/2014/main" id="{20126431-FED5-AFB0-F4FF-796DEB14DD0B}"/>
              </a:ext>
            </a:extLst>
          </p:cNvPr>
          <p:cNvCxnSpPr>
            <a:cxnSpLocks/>
          </p:cNvCxnSpPr>
          <p:nvPr/>
        </p:nvCxnSpPr>
        <p:spPr>
          <a:xfrm>
            <a:off x="-165203" y="7147701"/>
            <a:ext cx="3378509"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61" name="直接箭头连接符 260">
            <a:extLst>
              <a:ext uri="{FF2B5EF4-FFF2-40B4-BE49-F238E27FC236}">
                <a16:creationId xmlns:a16="http://schemas.microsoft.com/office/drawing/2014/main" id="{BCD549B1-D45C-B618-F065-81B1FC3E2325}"/>
              </a:ext>
            </a:extLst>
          </p:cNvPr>
          <p:cNvCxnSpPr>
            <a:cxnSpLocks/>
          </p:cNvCxnSpPr>
          <p:nvPr/>
        </p:nvCxnSpPr>
        <p:spPr>
          <a:xfrm flipH="1" flipV="1">
            <a:off x="3205898" y="5534386"/>
            <a:ext cx="7408" cy="1621635"/>
          </a:xfrm>
          <a:prstGeom prst="straightConnector1">
            <a:avLst/>
          </a:prstGeom>
          <a:ln w="28575">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266" name="直接连接符 265">
            <a:extLst>
              <a:ext uri="{FF2B5EF4-FFF2-40B4-BE49-F238E27FC236}">
                <a16:creationId xmlns:a16="http://schemas.microsoft.com/office/drawing/2014/main" id="{50CBE15D-6C97-1FA9-ECDA-EB7FF7F32464}"/>
              </a:ext>
            </a:extLst>
          </p:cNvPr>
          <p:cNvCxnSpPr>
            <a:cxnSpLocks/>
          </p:cNvCxnSpPr>
          <p:nvPr/>
        </p:nvCxnSpPr>
        <p:spPr>
          <a:xfrm flipV="1">
            <a:off x="3233184" y="1060174"/>
            <a:ext cx="0" cy="1109872"/>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68" name="直接连接符 267">
            <a:extLst>
              <a:ext uri="{FF2B5EF4-FFF2-40B4-BE49-F238E27FC236}">
                <a16:creationId xmlns:a16="http://schemas.microsoft.com/office/drawing/2014/main" id="{B8A9B56D-7533-0FF4-1DDD-FA63C3E85076}"/>
              </a:ext>
            </a:extLst>
          </p:cNvPr>
          <p:cNvCxnSpPr>
            <a:cxnSpLocks/>
          </p:cNvCxnSpPr>
          <p:nvPr/>
        </p:nvCxnSpPr>
        <p:spPr>
          <a:xfrm>
            <a:off x="3213306" y="1045075"/>
            <a:ext cx="3133020"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70" name="直接箭头连接符 269">
            <a:extLst>
              <a:ext uri="{FF2B5EF4-FFF2-40B4-BE49-F238E27FC236}">
                <a16:creationId xmlns:a16="http://schemas.microsoft.com/office/drawing/2014/main" id="{C196FD1D-347F-5A0E-E0FB-AB600653F263}"/>
              </a:ext>
            </a:extLst>
          </p:cNvPr>
          <p:cNvCxnSpPr>
            <a:cxnSpLocks/>
          </p:cNvCxnSpPr>
          <p:nvPr/>
        </p:nvCxnSpPr>
        <p:spPr>
          <a:xfrm>
            <a:off x="6346326" y="1046922"/>
            <a:ext cx="0" cy="1138161"/>
          </a:xfrm>
          <a:prstGeom prst="straightConnector1">
            <a:avLst/>
          </a:prstGeom>
          <a:ln w="28575">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68" name="直接连接符 67">
            <a:extLst>
              <a:ext uri="{FF2B5EF4-FFF2-40B4-BE49-F238E27FC236}">
                <a16:creationId xmlns:a16="http://schemas.microsoft.com/office/drawing/2014/main" id="{ECD4A309-0D8C-B166-E11F-C864E3694B6B}"/>
              </a:ext>
            </a:extLst>
          </p:cNvPr>
          <p:cNvCxnSpPr>
            <a:cxnSpLocks/>
          </p:cNvCxnSpPr>
          <p:nvPr/>
        </p:nvCxnSpPr>
        <p:spPr>
          <a:xfrm flipV="1">
            <a:off x="6346326" y="5534386"/>
            <a:ext cx="0" cy="1621635"/>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75" name="直接连接符 74">
            <a:extLst>
              <a:ext uri="{FF2B5EF4-FFF2-40B4-BE49-F238E27FC236}">
                <a16:creationId xmlns:a16="http://schemas.microsoft.com/office/drawing/2014/main" id="{5212AE98-4822-6771-F517-9957B25F6CD9}"/>
              </a:ext>
            </a:extLst>
          </p:cNvPr>
          <p:cNvCxnSpPr>
            <a:cxnSpLocks/>
          </p:cNvCxnSpPr>
          <p:nvPr/>
        </p:nvCxnSpPr>
        <p:spPr>
          <a:xfrm>
            <a:off x="6346326" y="7142769"/>
            <a:ext cx="3367517"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84" name="直接箭头连接符 83">
            <a:extLst>
              <a:ext uri="{FF2B5EF4-FFF2-40B4-BE49-F238E27FC236}">
                <a16:creationId xmlns:a16="http://schemas.microsoft.com/office/drawing/2014/main" id="{DA5356DE-C1F4-D442-E1DD-18E395431B5A}"/>
              </a:ext>
            </a:extLst>
          </p:cNvPr>
          <p:cNvCxnSpPr>
            <a:cxnSpLocks/>
          </p:cNvCxnSpPr>
          <p:nvPr/>
        </p:nvCxnSpPr>
        <p:spPr>
          <a:xfrm flipH="1" flipV="1">
            <a:off x="9706089" y="5534386"/>
            <a:ext cx="7408" cy="1621635"/>
          </a:xfrm>
          <a:prstGeom prst="straightConnector1">
            <a:avLst/>
          </a:prstGeom>
          <a:ln w="28575">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86" name="直接连接符 85">
            <a:extLst>
              <a:ext uri="{FF2B5EF4-FFF2-40B4-BE49-F238E27FC236}">
                <a16:creationId xmlns:a16="http://schemas.microsoft.com/office/drawing/2014/main" id="{BD26328D-091D-8C5C-4235-827CE5C8EA4A}"/>
              </a:ext>
            </a:extLst>
          </p:cNvPr>
          <p:cNvCxnSpPr>
            <a:cxnSpLocks/>
          </p:cNvCxnSpPr>
          <p:nvPr/>
        </p:nvCxnSpPr>
        <p:spPr>
          <a:xfrm flipV="1">
            <a:off x="9719005" y="563448"/>
            <a:ext cx="0" cy="1621635"/>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90" name="直接连接符 89">
            <a:extLst>
              <a:ext uri="{FF2B5EF4-FFF2-40B4-BE49-F238E27FC236}">
                <a16:creationId xmlns:a16="http://schemas.microsoft.com/office/drawing/2014/main" id="{ED82B765-0B1F-862F-F66D-497F8133F941}"/>
              </a:ext>
            </a:extLst>
          </p:cNvPr>
          <p:cNvCxnSpPr>
            <a:cxnSpLocks/>
          </p:cNvCxnSpPr>
          <p:nvPr/>
        </p:nvCxnSpPr>
        <p:spPr>
          <a:xfrm>
            <a:off x="-885947" y="602821"/>
            <a:ext cx="10609161"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92" name="直接箭头连接符 91">
            <a:extLst>
              <a:ext uri="{FF2B5EF4-FFF2-40B4-BE49-F238E27FC236}">
                <a16:creationId xmlns:a16="http://schemas.microsoft.com/office/drawing/2014/main" id="{BD632ACE-3997-F7A1-1BA8-96631EEFEC63}"/>
              </a:ext>
            </a:extLst>
          </p:cNvPr>
          <p:cNvCxnSpPr>
            <a:cxnSpLocks/>
            <a:endCxn id="104" idx="0"/>
          </p:cNvCxnSpPr>
          <p:nvPr/>
        </p:nvCxnSpPr>
        <p:spPr>
          <a:xfrm>
            <a:off x="-885946" y="609600"/>
            <a:ext cx="0" cy="6144659"/>
          </a:xfrm>
          <a:prstGeom prst="straightConnector1">
            <a:avLst/>
          </a:prstGeom>
          <a:ln w="28575">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98" name="直接连接符 97">
            <a:extLst>
              <a:ext uri="{FF2B5EF4-FFF2-40B4-BE49-F238E27FC236}">
                <a16:creationId xmlns:a16="http://schemas.microsoft.com/office/drawing/2014/main" id="{FA408B53-291C-F336-5348-BB3BE4C8B456}"/>
              </a:ext>
            </a:extLst>
          </p:cNvPr>
          <p:cNvCxnSpPr>
            <a:cxnSpLocks/>
          </p:cNvCxnSpPr>
          <p:nvPr/>
        </p:nvCxnSpPr>
        <p:spPr>
          <a:xfrm>
            <a:off x="4136848" y="6590594"/>
            <a:ext cx="9319731" cy="0"/>
          </a:xfrm>
          <a:prstGeom prst="line">
            <a:avLst/>
          </a:prstGeom>
          <a:ln w="28575">
            <a:solidFill>
              <a:srgbClr val="92D050"/>
            </a:solidFill>
            <a:prstDash val="sysDot"/>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92ACFB32-9672-A05F-F52B-1AE2333563A4}"/>
              </a:ext>
            </a:extLst>
          </p:cNvPr>
          <p:cNvCxnSpPr>
            <a:cxnSpLocks/>
          </p:cNvCxnSpPr>
          <p:nvPr/>
        </p:nvCxnSpPr>
        <p:spPr>
          <a:xfrm flipV="1">
            <a:off x="4169197" y="5534386"/>
            <a:ext cx="0" cy="1087107"/>
          </a:xfrm>
          <a:prstGeom prst="straightConnector1">
            <a:avLst/>
          </a:prstGeom>
          <a:ln w="28575">
            <a:solidFill>
              <a:srgbClr val="92D050"/>
            </a:solidFill>
            <a:prstDash val="sysDot"/>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22" name="直接连接符 121">
            <a:extLst>
              <a:ext uri="{FF2B5EF4-FFF2-40B4-BE49-F238E27FC236}">
                <a16:creationId xmlns:a16="http://schemas.microsoft.com/office/drawing/2014/main" id="{CCA10358-CE92-0E27-5863-5960345AAD4E}"/>
              </a:ext>
            </a:extLst>
          </p:cNvPr>
          <p:cNvCxnSpPr>
            <a:cxnSpLocks/>
          </p:cNvCxnSpPr>
          <p:nvPr/>
        </p:nvCxnSpPr>
        <p:spPr>
          <a:xfrm flipV="1">
            <a:off x="4143128" y="821635"/>
            <a:ext cx="0" cy="1363448"/>
          </a:xfrm>
          <a:prstGeom prst="line">
            <a:avLst/>
          </a:prstGeom>
          <a:ln w="28575">
            <a:solidFill>
              <a:srgbClr val="92D050"/>
            </a:solidFill>
            <a:prstDash val="sysDot"/>
          </a:ln>
        </p:spPr>
        <p:style>
          <a:lnRef idx="1">
            <a:schemeClr val="accent2"/>
          </a:lnRef>
          <a:fillRef idx="0">
            <a:schemeClr val="accent2"/>
          </a:fillRef>
          <a:effectRef idx="0">
            <a:schemeClr val="accent2"/>
          </a:effectRef>
          <a:fontRef idx="minor">
            <a:schemeClr val="tx1"/>
          </a:fontRef>
        </p:style>
      </p:cxnSp>
      <p:cxnSp>
        <p:nvCxnSpPr>
          <p:cNvPr id="127" name="直接连接符 126">
            <a:extLst>
              <a:ext uri="{FF2B5EF4-FFF2-40B4-BE49-F238E27FC236}">
                <a16:creationId xmlns:a16="http://schemas.microsoft.com/office/drawing/2014/main" id="{EE263865-B3DC-0E8C-6051-BFB0FC03F91E}"/>
              </a:ext>
            </a:extLst>
          </p:cNvPr>
          <p:cNvCxnSpPr>
            <a:cxnSpLocks/>
          </p:cNvCxnSpPr>
          <p:nvPr/>
        </p:nvCxnSpPr>
        <p:spPr>
          <a:xfrm>
            <a:off x="4122351" y="814242"/>
            <a:ext cx="3268583" cy="0"/>
          </a:xfrm>
          <a:prstGeom prst="line">
            <a:avLst/>
          </a:prstGeom>
          <a:ln w="28575">
            <a:solidFill>
              <a:srgbClr val="92D050"/>
            </a:solidFill>
            <a:prstDash val="sysDot"/>
          </a:ln>
        </p:spPr>
        <p:style>
          <a:lnRef idx="1">
            <a:schemeClr val="accent2"/>
          </a:lnRef>
          <a:fillRef idx="0">
            <a:schemeClr val="accent2"/>
          </a:fillRef>
          <a:effectRef idx="0">
            <a:schemeClr val="accent2"/>
          </a:effectRef>
          <a:fontRef idx="minor">
            <a:schemeClr val="tx1"/>
          </a:fontRef>
        </p:style>
      </p:cxnSp>
      <p:cxnSp>
        <p:nvCxnSpPr>
          <p:cNvPr id="128" name="直接箭头连接符 127">
            <a:extLst>
              <a:ext uri="{FF2B5EF4-FFF2-40B4-BE49-F238E27FC236}">
                <a16:creationId xmlns:a16="http://schemas.microsoft.com/office/drawing/2014/main" id="{2A1183F3-F4E5-B23E-0659-27F1A48072FC}"/>
              </a:ext>
            </a:extLst>
          </p:cNvPr>
          <p:cNvCxnSpPr>
            <a:cxnSpLocks/>
          </p:cNvCxnSpPr>
          <p:nvPr/>
        </p:nvCxnSpPr>
        <p:spPr>
          <a:xfrm>
            <a:off x="7424672" y="795130"/>
            <a:ext cx="0" cy="1374916"/>
          </a:xfrm>
          <a:prstGeom prst="straightConnector1">
            <a:avLst/>
          </a:prstGeom>
          <a:ln w="28575">
            <a:solidFill>
              <a:srgbClr val="92D050"/>
            </a:solidFill>
            <a:prstDash val="sysDot"/>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50" name="直接连接符 149">
            <a:extLst>
              <a:ext uri="{FF2B5EF4-FFF2-40B4-BE49-F238E27FC236}">
                <a16:creationId xmlns:a16="http://schemas.microsoft.com/office/drawing/2014/main" id="{43A3F205-4EF1-9AE0-451D-89C8231F7536}"/>
              </a:ext>
            </a:extLst>
          </p:cNvPr>
          <p:cNvCxnSpPr>
            <a:cxnSpLocks/>
          </p:cNvCxnSpPr>
          <p:nvPr/>
        </p:nvCxnSpPr>
        <p:spPr>
          <a:xfrm flipV="1">
            <a:off x="7406010" y="5534386"/>
            <a:ext cx="0" cy="624991"/>
          </a:xfrm>
          <a:prstGeom prst="line">
            <a:avLst/>
          </a:prstGeom>
          <a:ln w="28575">
            <a:solidFill>
              <a:srgbClr val="92D050"/>
            </a:solidFill>
            <a:prstDash val="sysDot"/>
          </a:ln>
        </p:spPr>
        <p:style>
          <a:lnRef idx="1">
            <a:schemeClr val="accent2"/>
          </a:lnRef>
          <a:fillRef idx="0">
            <a:schemeClr val="accent2"/>
          </a:fillRef>
          <a:effectRef idx="0">
            <a:schemeClr val="accent2"/>
          </a:effectRef>
          <a:fontRef idx="minor">
            <a:schemeClr val="tx1"/>
          </a:fontRef>
        </p:style>
      </p:cxnSp>
      <p:cxnSp>
        <p:nvCxnSpPr>
          <p:cNvPr id="165" name="直接连接符 164">
            <a:extLst>
              <a:ext uri="{FF2B5EF4-FFF2-40B4-BE49-F238E27FC236}">
                <a16:creationId xmlns:a16="http://schemas.microsoft.com/office/drawing/2014/main" id="{03F1135F-889C-CD57-AAE9-41F1EC1C7602}"/>
              </a:ext>
            </a:extLst>
          </p:cNvPr>
          <p:cNvCxnSpPr>
            <a:cxnSpLocks/>
          </p:cNvCxnSpPr>
          <p:nvPr/>
        </p:nvCxnSpPr>
        <p:spPr>
          <a:xfrm>
            <a:off x="7416176" y="6159377"/>
            <a:ext cx="3268583" cy="0"/>
          </a:xfrm>
          <a:prstGeom prst="line">
            <a:avLst/>
          </a:prstGeom>
          <a:ln w="28575">
            <a:solidFill>
              <a:srgbClr val="92D050"/>
            </a:solidFill>
            <a:prstDash val="sysDot"/>
          </a:ln>
        </p:spPr>
        <p:style>
          <a:lnRef idx="1">
            <a:schemeClr val="accent2"/>
          </a:lnRef>
          <a:fillRef idx="0">
            <a:schemeClr val="accent2"/>
          </a:fillRef>
          <a:effectRef idx="0">
            <a:schemeClr val="accent2"/>
          </a:effectRef>
          <a:fontRef idx="minor">
            <a:schemeClr val="tx1"/>
          </a:fontRef>
        </p:style>
      </p:cxnSp>
      <p:cxnSp>
        <p:nvCxnSpPr>
          <p:cNvPr id="169" name="直接箭头连接符 168">
            <a:extLst>
              <a:ext uri="{FF2B5EF4-FFF2-40B4-BE49-F238E27FC236}">
                <a16:creationId xmlns:a16="http://schemas.microsoft.com/office/drawing/2014/main" id="{42AB6403-5198-D22E-A72A-515C268399BD}"/>
              </a:ext>
            </a:extLst>
          </p:cNvPr>
          <p:cNvCxnSpPr>
            <a:cxnSpLocks/>
          </p:cNvCxnSpPr>
          <p:nvPr/>
        </p:nvCxnSpPr>
        <p:spPr>
          <a:xfrm flipV="1">
            <a:off x="10683330" y="5551380"/>
            <a:ext cx="0" cy="607997"/>
          </a:xfrm>
          <a:prstGeom prst="straightConnector1">
            <a:avLst/>
          </a:prstGeom>
          <a:ln w="28575">
            <a:solidFill>
              <a:srgbClr val="92D050"/>
            </a:solidFill>
            <a:prstDash val="sysDot"/>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87" name="直接连接符 186">
            <a:extLst>
              <a:ext uri="{FF2B5EF4-FFF2-40B4-BE49-F238E27FC236}">
                <a16:creationId xmlns:a16="http://schemas.microsoft.com/office/drawing/2014/main" id="{88DEC6D2-9301-EE39-A9A6-62889E8A8ADC}"/>
              </a:ext>
            </a:extLst>
          </p:cNvPr>
          <p:cNvCxnSpPr>
            <a:cxnSpLocks/>
          </p:cNvCxnSpPr>
          <p:nvPr/>
        </p:nvCxnSpPr>
        <p:spPr>
          <a:xfrm flipV="1">
            <a:off x="10736084" y="821635"/>
            <a:ext cx="0" cy="1363448"/>
          </a:xfrm>
          <a:prstGeom prst="line">
            <a:avLst/>
          </a:prstGeom>
          <a:ln w="28575">
            <a:solidFill>
              <a:srgbClr val="92D050"/>
            </a:solidFill>
            <a:prstDash val="sysDot"/>
          </a:ln>
        </p:spPr>
        <p:style>
          <a:lnRef idx="1">
            <a:schemeClr val="accent2"/>
          </a:lnRef>
          <a:fillRef idx="0">
            <a:schemeClr val="accent2"/>
          </a:fillRef>
          <a:effectRef idx="0">
            <a:schemeClr val="accent2"/>
          </a:effectRef>
          <a:fontRef idx="minor">
            <a:schemeClr val="tx1"/>
          </a:fontRef>
        </p:style>
      </p:cxnSp>
      <p:cxnSp>
        <p:nvCxnSpPr>
          <p:cNvPr id="188" name="直接连接符 187">
            <a:extLst>
              <a:ext uri="{FF2B5EF4-FFF2-40B4-BE49-F238E27FC236}">
                <a16:creationId xmlns:a16="http://schemas.microsoft.com/office/drawing/2014/main" id="{8EEAB29E-8F36-A74D-65DC-EAB4179689D4}"/>
              </a:ext>
            </a:extLst>
          </p:cNvPr>
          <p:cNvCxnSpPr>
            <a:cxnSpLocks/>
          </p:cNvCxnSpPr>
          <p:nvPr/>
        </p:nvCxnSpPr>
        <p:spPr>
          <a:xfrm>
            <a:off x="10715307" y="814242"/>
            <a:ext cx="3268583" cy="0"/>
          </a:xfrm>
          <a:prstGeom prst="line">
            <a:avLst/>
          </a:prstGeom>
          <a:ln w="28575">
            <a:solidFill>
              <a:srgbClr val="92D050"/>
            </a:solidFill>
            <a:prstDash val="sysDot"/>
          </a:ln>
        </p:spPr>
        <p:style>
          <a:lnRef idx="1">
            <a:schemeClr val="accent2"/>
          </a:lnRef>
          <a:fillRef idx="0">
            <a:schemeClr val="accent2"/>
          </a:fillRef>
          <a:effectRef idx="0">
            <a:schemeClr val="accent2"/>
          </a:effectRef>
          <a:fontRef idx="minor">
            <a:schemeClr val="tx1"/>
          </a:fontRef>
        </p:style>
      </p:cxnSp>
      <p:cxnSp>
        <p:nvCxnSpPr>
          <p:cNvPr id="288" name="直接箭头连接符 287">
            <a:extLst>
              <a:ext uri="{FF2B5EF4-FFF2-40B4-BE49-F238E27FC236}">
                <a16:creationId xmlns:a16="http://schemas.microsoft.com/office/drawing/2014/main" id="{60FCB3AB-8EF0-E2A3-4F23-211CFF1DCC33}"/>
              </a:ext>
            </a:extLst>
          </p:cNvPr>
          <p:cNvCxnSpPr>
            <a:cxnSpLocks/>
          </p:cNvCxnSpPr>
          <p:nvPr/>
        </p:nvCxnSpPr>
        <p:spPr>
          <a:xfrm>
            <a:off x="14017628" y="795130"/>
            <a:ext cx="0" cy="4960433"/>
          </a:xfrm>
          <a:prstGeom prst="straightConnector1">
            <a:avLst/>
          </a:prstGeom>
          <a:ln w="28575">
            <a:solidFill>
              <a:srgbClr val="92D050"/>
            </a:solidFill>
            <a:prstDash val="sysDot"/>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297" name="直接连接符 296">
            <a:extLst>
              <a:ext uri="{FF2B5EF4-FFF2-40B4-BE49-F238E27FC236}">
                <a16:creationId xmlns:a16="http://schemas.microsoft.com/office/drawing/2014/main" id="{370D188D-600E-4C97-7CCA-A40C47DB687B}"/>
              </a:ext>
            </a:extLst>
          </p:cNvPr>
          <p:cNvCxnSpPr>
            <a:cxnSpLocks/>
          </p:cNvCxnSpPr>
          <p:nvPr/>
        </p:nvCxnSpPr>
        <p:spPr>
          <a:xfrm>
            <a:off x="5218072" y="7557784"/>
            <a:ext cx="10142578" cy="0"/>
          </a:xfrm>
          <a:prstGeom prst="line">
            <a:avLst/>
          </a:prstGeom>
          <a:ln w="28575">
            <a:solidFill>
              <a:srgbClr val="7030A0"/>
            </a:solidFill>
            <a:prstDash val="dashDot"/>
          </a:ln>
        </p:spPr>
        <p:style>
          <a:lnRef idx="1">
            <a:schemeClr val="accent1"/>
          </a:lnRef>
          <a:fillRef idx="0">
            <a:schemeClr val="accent1"/>
          </a:fillRef>
          <a:effectRef idx="0">
            <a:schemeClr val="accent1"/>
          </a:effectRef>
          <a:fontRef idx="minor">
            <a:schemeClr val="tx1"/>
          </a:fontRef>
        </p:style>
      </p:cxnSp>
      <p:cxnSp>
        <p:nvCxnSpPr>
          <p:cNvPr id="299" name="直接箭头连接符 298">
            <a:extLst>
              <a:ext uri="{FF2B5EF4-FFF2-40B4-BE49-F238E27FC236}">
                <a16:creationId xmlns:a16="http://schemas.microsoft.com/office/drawing/2014/main" id="{957F2A52-A50A-66CC-3F16-8C42DF2FE52F}"/>
              </a:ext>
            </a:extLst>
          </p:cNvPr>
          <p:cNvCxnSpPr>
            <a:cxnSpLocks/>
          </p:cNvCxnSpPr>
          <p:nvPr/>
        </p:nvCxnSpPr>
        <p:spPr>
          <a:xfrm flipV="1">
            <a:off x="5218072" y="5534386"/>
            <a:ext cx="0" cy="2030690"/>
          </a:xfrm>
          <a:prstGeom prst="straightConnector1">
            <a:avLst/>
          </a:prstGeom>
          <a:ln w="28575">
            <a:solidFill>
              <a:srgbClr val="7030A0"/>
            </a:solidFill>
            <a:prstDash val="dashDot"/>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301" name="直接连接符 300">
            <a:extLst>
              <a:ext uri="{FF2B5EF4-FFF2-40B4-BE49-F238E27FC236}">
                <a16:creationId xmlns:a16="http://schemas.microsoft.com/office/drawing/2014/main" id="{E463EA8F-E91F-0A5F-F4F8-676A7F73085A}"/>
              </a:ext>
            </a:extLst>
          </p:cNvPr>
          <p:cNvCxnSpPr>
            <a:cxnSpLocks/>
          </p:cNvCxnSpPr>
          <p:nvPr/>
        </p:nvCxnSpPr>
        <p:spPr>
          <a:xfrm flipV="1">
            <a:off x="5237604" y="225287"/>
            <a:ext cx="0" cy="1951325"/>
          </a:xfrm>
          <a:prstGeom prst="line">
            <a:avLst/>
          </a:prstGeom>
          <a:ln w="28575">
            <a:solidFill>
              <a:srgbClr val="7030A0"/>
            </a:solidFill>
            <a:prstDash val="dashDot"/>
          </a:ln>
        </p:spPr>
        <p:style>
          <a:lnRef idx="1">
            <a:schemeClr val="accent2"/>
          </a:lnRef>
          <a:fillRef idx="0">
            <a:schemeClr val="accent2"/>
          </a:fillRef>
          <a:effectRef idx="0">
            <a:schemeClr val="accent2"/>
          </a:effectRef>
          <a:fontRef idx="minor">
            <a:schemeClr val="tx1"/>
          </a:fontRef>
        </p:style>
      </p:cxnSp>
      <p:cxnSp>
        <p:nvCxnSpPr>
          <p:cNvPr id="303" name="直接连接符 302">
            <a:extLst>
              <a:ext uri="{FF2B5EF4-FFF2-40B4-BE49-F238E27FC236}">
                <a16:creationId xmlns:a16="http://schemas.microsoft.com/office/drawing/2014/main" id="{58FB1769-A81B-EDDE-6DC6-13E2BDFA8788}"/>
              </a:ext>
            </a:extLst>
          </p:cNvPr>
          <p:cNvCxnSpPr>
            <a:cxnSpLocks/>
          </p:cNvCxnSpPr>
          <p:nvPr/>
        </p:nvCxnSpPr>
        <p:spPr>
          <a:xfrm>
            <a:off x="5339138" y="214078"/>
            <a:ext cx="3133020" cy="0"/>
          </a:xfrm>
          <a:prstGeom prst="line">
            <a:avLst/>
          </a:prstGeom>
          <a:ln w="28575">
            <a:solidFill>
              <a:srgbClr val="7030A0"/>
            </a:solidFill>
            <a:prstDash val="dashDot"/>
          </a:ln>
        </p:spPr>
        <p:style>
          <a:lnRef idx="1">
            <a:schemeClr val="accent2"/>
          </a:lnRef>
          <a:fillRef idx="0">
            <a:schemeClr val="accent2"/>
          </a:fillRef>
          <a:effectRef idx="0">
            <a:schemeClr val="accent2"/>
          </a:effectRef>
          <a:fontRef idx="minor">
            <a:schemeClr val="tx1"/>
          </a:fontRef>
        </p:style>
      </p:cxnSp>
      <p:cxnSp>
        <p:nvCxnSpPr>
          <p:cNvPr id="304" name="直接箭头连接符 303">
            <a:extLst>
              <a:ext uri="{FF2B5EF4-FFF2-40B4-BE49-F238E27FC236}">
                <a16:creationId xmlns:a16="http://schemas.microsoft.com/office/drawing/2014/main" id="{47EFD3FF-A5DD-146F-4A5F-A852B3DC8356}"/>
              </a:ext>
            </a:extLst>
          </p:cNvPr>
          <p:cNvCxnSpPr>
            <a:cxnSpLocks/>
          </p:cNvCxnSpPr>
          <p:nvPr/>
        </p:nvCxnSpPr>
        <p:spPr>
          <a:xfrm>
            <a:off x="8472158" y="215925"/>
            <a:ext cx="0" cy="1969158"/>
          </a:xfrm>
          <a:prstGeom prst="straightConnector1">
            <a:avLst/>
          </a:prstGeom>
          <a:ln w="28575">
            <a:solidFill>
              <a:srgbClr val="7030A0"/>
            </a:solidFill>
            <a:prstDash val="dashDot"/>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306" name="直接连接符 305">
            <a:extLst>
              <a:ext uri="{FF2B5EF4-FFF2-40B4-BE49-F238E27FC236}">
                <a16:creationId xmlns:a16="http://schemas.microsoft.com/office/drawing/2014/main" id="{3748B463-2164-A6DE-7B86-E85E2ED2C60C}"/>
              </a:ext>
            </a:extLst>
          </p:cNvPr>
          <p:cNvCxnSpPr>
            <a:cxnSpLocks/>
          </p:cNvCxnSpPr>
          <p:nvPr/>
        </p:nvCxnSpPr>
        <p:spPr>
          <a:xfrm flipV="1">
            <a:off x="8363346" y="5550926"/>
            <a:ext cx="0" cy="1272592"/>
          </a:xfrm>
          <a:prstGeom prst="line">
            <a:avLst/>
          </a:prstGeom>
          <a:ln w="28575">
            <a:solidFill>
              <a:srgbClr val="7030A0"/>
            </a:solidFill>
            <a:prstDash val="dashDot"/>
          </a:ln>
        </p:spPr>
        <p:style>
          <a:lnRef idx="1">
            <a:schemeClr val="accent2"/>
          </a:lnRef>
          <a:fillRef idx="0">
            <a:schemeClr val="accent2"/>
          </a:fillRef>
          <a:effectRef idx="0">
            <a:schemeClr val="accent2"/>
          </a:effectRef>
          <a:fontRef idx="minor">
            <a:schemeClr val="tx1"/>
          </a:fontRef>
        </p:style>
      </p:cxnSp>
      <p:cxnSp>
        <p:nvCxnSpPr>
          <p:cNvPr id="307" name="直接连接符 306">
            <a:extLst>
              <a:ext uri="{FF2B5EF4-FFF2-40B4-BE49-F238E27FC236}">
                <a16:creationId xmlns:a16="http://schemas.microsoft.com/office/drawing/2014/main" id="{D83F50A3-BDF9-0CBA-8730-C45B08C84C85}"/>
              </a:ext>
            </a:extLst>
          </p:cNvPr>
          <p:cNvCxnSpPr>
            <a:cxnSpLocks/>
          </p:cNvCxnSpPr>
          <p:nvPr/>
        </p:nvCxnSpPr>
        <p:spPr>
          <a:xfrm>
            <a:off x="8496020" y="6833962"/>
            <a:ext cx="3173056" cy="0"/>
          </a:xfrm>
          <a:prstGeom prst="line">
            <a:avLst/>
          </a:prstGeom>
          <a:ln w="28575">
            <a:solidFill>
              <a:srgbClr val="7030A0"/>
            </a:solidFill>
            <a:prstDash val="dashDot"/>
          </a:ln>
        </p:spPr>
        <p:style>
          <a:lnRef idx="1">
            <a:schemeClr val="accent2"/>
          </a:lnRef>
          <a:fillRef idx="0">
            <a:schemeClr val="accent2"/>
          </a:fillRef>
          <a:effectRef idx="0">
            <a:schemeClr val="accent2"/>
          </a:effectRef>
          <a:fontRef idx="minor">
            <a:schemeClr val="tx1"/>
          </a:fontRef>
        </p:style>
      </p:cxnSp>
      <p:cxnSp>
        <p:nvCxnSpPr>
          <p:cNvPr id="308" name="直接箭头连接符 307">
            <a:extLst>
              <a:ext uri="{FF2B5EF4-FFF2-40B4-BE49-F238E27FC236}">
                <a16:creationId xmlns:a16="http://schemas.microsoft.com/office/drawing/2014/main" id="{934FDEC9-57BA-14E1-D49E-665C9C57DD02}"/>
              </a:ext>
            </a:extLst>
          </p:cNvPr>
          <p:cNvCxnSpPr>
            <a:cxnSpLocks/>
          </p:cNvCxnSpPr>
          <p:nvPr/>
        </p:nvCxnSpPr>
        <p:spPr>
          <a:xfrm flipH="1" flipV="1">
            <a:off x="11640666" y="5567920"/>
            <a:ext cx="0" cy="1255598"/>
          </a:xfrm>
          <a:prstGeom prst="straightConnector1">
            <a:avLst/>
          </a:prstGeom>
          <a:ln w="28575">
            <a:solidFill>
              <a:srgbClr val="7030A0"/>
            </a:solidFill>
            <a:prstDash val="dashDot"/>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320" name="直接连接符 319">
            <a:extLst>
              <a:ext uri="{FF2B5EF4-FFF2-40B4-BE49-F238E27FC236}">
                <a16:creationId xmlns:a16="http://schemas.microsoft.com/office/drawing/2014/main" id="{AD487C4D-FF73-D83E-095F-E54082362D09}"/>
              </a:ext>
            </a:extLst>
          </p:cNvPr>
          <p:cNvCxnSpPr>
            <a:cxnSpLocks/>
          </p:cNvCxnSpPr>
          <p:nvPr/>
        </p:nvCxnSpPr>
        <p:spPr>
          <a:xfrm flipV="1">
            <a:off x="11922154" y="192481"/>
            <a:ext cx="0" cy="1949136"/>
          </a:xfrm>
          <a:prstGeom prst="line">
            <a:avLst/>
          </a:prstGeom>
          <a:ln w="28575">
            <a:solidFill>
              <a:srgbClr val="7030A0"/>
            </a:solidFill>
            <a:prstDash val="dashDot"/>
          </a:ln>
        </p:spPr>
        <p:style>
          <a:lnRef idx="1">
            <a:schemeClr val="accent2"/>
          </a:lnRef>
          <a:fillRef idx="0">
            <a:schemeClr val="accent2"/>
          </a:fillRef>
          <a:effectRef idx="0">
            <a:schemeClr val="accent2"/>
          </a:effectRef>
          <a:fontRef idx="minor">
            <a:schemeClr val="tx1"/>
          </a:fontRef>
        </p:style>
      </p:cxnSp>
      <p:cxnSp>
        <p:nvCxnSpPr>
          <p:cNvPr id="321" name="直接连接符 320">
            <a:extLst>
              <a:ext uri="{FF2B5EF4-FFF2-40B4-BE49-F238E27FC236}">
                <a16:creationId xmlns:a16="http://schemas.microsoft.com/office/drawing/2014/main" id="{691DA4F6-7AEE-0AFD-2CF8-E0FB99470590}"/>
              </a:ext>
            </a:extLst>
          </p:cNvPr>
          <p:cNvCxnSpPr>
            <a:cxnSpLocks/>
          </p:cNvCxnSpPr>
          <p:nvPr/>
        </p:nvCxnSpPr>
        <p:spPr>
          <a:xfrm>
            <a:off x="11934643" y="172278"/>
            <a:ext cx="4547410" cy="0"/>
          </a:xfrm>
          <a:prstGeom prst="line">
            <a:avLst/>
          </a:prstGeom>
          <a:ln w="28575">
            <a:solidFill>
              <a:srgbClr val="7030A0"/>
            </a:solidFill>
            <a:prstDash val="dashDot"/>
          </a:ln>
        </p:spPr>
        <p:style>
          <a:lnRef idx="1">
            <a:schemeClr val="accent2"/>
          </a:lnRef>
          <a:fillRef idx="0">
            <a:schemeClr val="accent2"/>
          </a:fillRef>
          <a:effectRef idx="0">
            <a:schemeClr val="accent2"/>
          </a:effectRef>
          <a:fontRef idx="minor">
            <a:schemeClr val="tx1"/>
          </a:fontRef>
        </p:style>
      </p:cxnSp>
      <p:cxnSp>
        <p:nvCxnSpPr>
          <p:cNvPr id="322" name="直接箭头连接符 321">
            <a:extLst>
              <a:ext uri="{FF2B5EF4-FFF2-40B4-BE49-F238E27FC236}">
                <a16:creationId xmlns:a16="http://schemas.microsoft.com/office/drawing/2014/main" id="{59F57D79-B8E0-2111-8B34-F1C5CB7217C6}"/>
              </a:ext>
            </a:extLst>
          </p:cNvPr>
          <p:cNvCxnSpPr>
            <a:cxnSpLocks/>
          </p:cNvCxnSpPr>
          <p:nvPr/>
        </p:nvCxnSpPr>
        <p:spPr>
          <a:xfrm>
            <a:off x="16477532" y="145774"/>
            <a:ext cx="0" cy="6848566"/>
          </a:xfrm>
          <a:prstGeom prst="straightConnector1">
            <a:avLst/>
          </a:prstGeom>
          <a:ln w="28575">
            <a:solidFill>
              <a:srgbClr val="7030A0"/>
            </a:solidFill>
            <a:prstDash val="dashDot"/>
            <a:headEnd type="none" w="med" len="med"/>
            <a:tailEnd type="arrow"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88844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A37DAC8-B044-6C41-9E88-0AF28175A73E}"/>
              </a:ext>
            </a:extLst>
          </p:cNvPr>
          <p:cNvSpPr txBox="1"/>
          <p:nvPr/>
        </p:nvSpPr>
        <p:spPr>
          <a:xfrm>
            <a:off x="-215982" y="-1303373"/>
            <a:ext cx="431964" cy="477054"/>
          </a:xfrm>
          <a:prstGeom prst="rect">
            <a:avLst/>
          </a:prstGeom>
          <a:noFill/>
        </p:spPr>
        <p:txBody>
          <a:bodyPr wrap="square" rtlCol="0">
            <a:spAutoFit/>
          </a:bodyPr>
          <a:lstStyle/>
          <a:p>
            <a:r>
              <a:rPr lang="en-US" altLang="zh-CN" sz="2500" dirty="0">
                <a:latin typeface="Arial" panose="020B0604020202020204" pitchFamily="34" charset="0"/>
                <a:cs typeface="Arial" panose="020B0604020202020204" pitchFamily="34" charset="0"/>
              </a:rPr>
              <a:t>a</a:t>
            </a:r>
            <a:endParaRPr lang="zh-CN" altLang="en-US" sz="2500"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250D532E-C4C4-9346-A0AE-BD3E205A1A6E}"/>
              </a:ext>
            </a:extLst>
          </p:cNvPr>
          <p:cNvSpPr txBox="1"/>
          <p:nvPr/>
        </p:nvSpPr>
        <p:spPr>
          <a:xfrm>
            <a:off x="5908833" y="-1303373"/>
            <a:ext cx="342197" cy="477054"/>
          </a:xfrm>
          <a:prstGeom prst="rect">
            <a:avLst/>
          </a:prstGeom>
          <a:noFill/>
        </p:spPr>
        <p:txBody>
          <a:bodyPr wrap="square" rtlCol="0">
            <a:spAutoFit/>
          </a:bodyPr>
          <a:lstStyle/>
          <a:p>
            <a:r>
              <a:rPr lang="en-US" altLang="zh-CN" sz="2500" dirty="0">
                <a:latin typeface="Arial" panose="020B0604020202020204" pitchFamily="34" charset="0"/>
                <a:cs typeface="Arial" panose="020B0604020202020204" pitchFamily="34" charset="0"/>
              </a:rPr>
              <a:t>b</a:t>
            </a:r>
            <a:endParaRPr lang="zh-CN" altLang="en-US" sz="2500" dirty="0">
              <a:latin typeface="Arial" panose="020B0604020202020204" pitchFamily="34" charset="0"/>
              <a:cs typeface="Arial" panose="020B0604020202020204" pitchFamily="34" charset="0"/>
            </a:endParaRPr>
          </a:p>
        </p:txBody>
      </p:sp>
      <p:graphicFrame>
        <p:nvGraphicFramePr>
          <p:cNvPr id="2" name="对象 1">
            <a:extLst>
              <a:ext uri="{FF2B5EF4-FFF2-40B4-BE49-F238E27FC236}">
                <a16:creationId xmlns:a16="http://schemas.microsoft.com/office/drawing/2014/main" id="{2BE1699F-4173-0817-6650-A02CAB1F9BBA}"/>
              </a:ext>
            </a:extLst>
          </p:cNvPr>
          <p:cNvGraphicFramePr>
            <a:graphicFrameLocks noChangeAspect="1"/>
          </p:cNvGraphicFramePr>
          <p:nvPr>
            <p:extLst>
              <p:ext uri="{D42A27DB-BD31-4B8C-83A1-F6EECF244321}">
                <p14:modId xmlns:p14="http://schemas.microsoft.com/office/powerpoint/2010/main" val="952565527"/>
              </p:ext>
            </p:extLst>
          </p:nvPr>
        </p:nvGraphicFramePr>
        <p:xfrm>
          <a:off x="97923" y="-2"/>
          <a:ext cx="5645019" cy="4320383"/>
        </p:xfrm>
        <a:graphic>
          <a:graphicData uri="http://schemas.openxmlformats.org/presentationml/2006/ole">
            <mc:AlternateContent xmlns:mc="http://schemas.openxmlformats.org/markup-compatibility/2006">
              <mc:Choice xmlns:v="urn:schemas-microsoft-com:vml" Requires="v">
                <p:oleObj name="Graph" r:id="rId3" imgW="9802368" imgH="7502652" progId="Origin95.Graph">
                  <p:embed/>
                </p:oleObj>
              </mc:Choice>
              <mc:Fallback>
                <p:oleObj name="Graph" r:id="rId3" imgW="9802368" imgH="7502652" progId="Origin95.Graph">
                  <p:embed/>
                  <p:pic>
                    <p:nvPicPr>
                      <p:cNvPr id="2" name="对象 1">
                        <a:extLst>
                          <a:ext uri="{FF2B5EF4-FFF2-40B4-BE49-F238E27FC236}">
                            <a16:creationId xmlns:a16="http://schemas.microsoft.com/office/drawing/2014/main" id="{2BE1699F-4173-0817-6650-A02CAB1F9BBA}"/>
                          </a:ext>
                        </a:extLst>
                      </p:cNvPr>
                      <p:cNvPicPr/>
                      <p:nvPr/>
                    </p:nvPicPr>
                    <p:blipFill>
                      <a:blip r:embed="rId4"/>
                      <a:stretch>
                        <a:fillRect/>
                      </a:stretch>
                    </p:blipFill>
                    <p:spPr>
                      <a:xfrm>
                        <a:off x="97923" y="-2"/>
                        <a:ext cx="5645019" cy="4320383"/>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16FDB597-C446-CAAD-D317-1D5D60A084FA}"/>
              </a:ext>
            </a:extLst>
          </p:cNvPr>
          <p:cNvGraphicFramePr>
            <a:graphicFrameLocks noChangeAspect="1"/>
          </p:cNvGraphicFramePr>
          <p:nvPr>
            <p:extLst>
              <p:ext uri="{D42A27DB-BD31-4B8C-83A1-F6EECF244321}">
                <p14:modId xmlns:p14="http://schemas.microsoft.com/office/powerpoint/2010/main" val="3499661606"/>
              </p:ext>
            </p:extLst>
          </p:nvPr>
        </p:nvGraphicFramePr>
        <p:xfrm>
          <a:off x="6074724" y="152399"/>
          <a:ext cx="6233495" cy="4448829"/>
        </p:xfrm>
        <a:graphic>
          <a:graphicData uri="http://schemas.openxmlformats.org/presentationml/2006/ole">
            <mc:AlternateContent xmlns:mc="http://schemas.openxmlformats.org/markup-compatibility/2006">
              <mc:Choice xmlns:v="urn:schemas-microsoft-com:vml" Requires="v">
                <p:oleObj name="Graph" r:id="rId5" imgW="10789920" imgH="7700772" progId="Origin95.Graph">
                  <p:embed/>
                </p:oleObj>
              </mc:Choice>
              <mc:Fallback>
                <p:oleObj name="Graph" r:id="rId5" imgW="10789920" imgH="7700772" progId="Origin95.Graph">
                  <p:embed/>
                  <p:pic>
                    <p:nvPicPr>
                      <p:cNvPr id="3" name="对象 2">
                        <a:extLst>
                          <a:ext uri="{FF2B5EF4-FFF2-40B4-BE49-F238E27FC236}">
                            <a16:creationId xmlns:a16="http://schemas.microsoft.com/office/drawing/2014/main" id="{16FDB597-C446-CAAD-D317-1D5D60A084FA}"/>
                          </a:ext>
                        </a:extLst>
                      </p:cNvPr>
                      <p:cNvPicPr/>
                      <p:nvPr/>
                    </p:nvPicPr>
                    <p:blipFill>
                      <a:blip r:embed="rId6"/>
                      <a:stretch>
                        <a:fillRect/>
                      </a:stretch>
                    </p:blipFill>
                    <p:spPr>
                      <a:xfrm>
                        <a:off x="6074724" y="152399"/>
                        <a:ext cx="6233495" cy="4448829"/>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5F4A0BC9-82CC-199C-CD91-9368DA0F2E94}"/>
              </a:ext>
            </a:extLst>
          </p:cNvPr>
          <p:cNvGraphicFramePr>
            <a:graphicFrameLocks noChangeAspect="1"/>
          </p:cNvGraphicFramePr>
          <p:nvPr>
            <p:extLst>
              <p:ext uri="{D42A27DB-BD31-4B8C-83A1-F6EECF244321}">
                <p14:modId xmlns:p14="http://schemas.microsoft.com/office/powerpoint/2010/main" val="405609242"/>
              </p:ext>
            </p:extLst>
          </p:nvPr>
        </p:nvGraphicFramePr>
        <p:xfrm>
          <a:off x="263814" y="4320381"/>
          <a:ext cx="5645019" cy="4320382"/>
        </p:xfrm>
        <a:graphic>
          <a:graphicData uri="http://schemas.openxmlformats.org/presentationml/2006/ole">
            <mc:AlternateContent xmlns:mc="http://schemas.openxmlformats.org/markup-compatibility/2006">
              <mc:Choice xmlns:v="urn:schemas-microsoft-com:vml" Requires="v">
                <p:oleObj name="Graph" r:id="rId7" imgW="9802368" imgH="7502652" progId="Origin95.Graph">
                  <p:embed/>
                </p:oleObj>
              </mc:Choice>
              <mc:Fallback>
                <p:oleObj name="Graph" r:id="rId7" imgW="9802368" imgH="7502652" progId="Origin95.Graph">
                  <p:embed/>
                  <p:pic>
                    <p:nvPicPr>
                      <p:cNvPr id="8" name="对象 7">
                        <a:extLst>
                          <a:ext uri="{FF2B5EF4-FFF2-40B4-BE49-F238E27FC236}">
                            <a16:creationId xmlns:a16="http://schemas.microsoft.com/office/drawing/2014/main" id="{5F4A0BC9-82CC-199C-CD91-9368DA0F2E94}"/>
                          </a:ext>
                        </a:extLst>
                      </p:cNvPr>
                      <p:cNvPicPr/>
                      <p:nvPr/>
                    </p:nvPicPr>
                    <p:blipFill>
                      <a:blip r:embed="rId8"/>
                      <a:stretch>
                        <a:fillRect/>
                      </a:stretch>
                    </p:blipFill>
                    <p:spPr>
                      <a:xfrm>
                        <a:off x="263814" y="4320381"/>
                        <a:ext cx="5645019" cy="4320382"/>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D824BEA8-AE44-F091-4D6E-852800A37EBD}"/>
              </a:ext>
            </a:extLst>
          </p:cNvPr>
          <p:cNvGraphicFramePr>
            <a:graphicFrameLocks noChangeAspect="1"/>
          </p:cNvGraphicFramePr>
          <p:nvPr>
            <p:extLst>
              <p:ext uri="{D42A27DB-BD31-4B8C-83A1-F6EECF244321}">
                <p14:modId xmlns:p14="http://schemas.microsoft.com/office/powerpoint/2010/main" val="70306703"/>
              </p:ext>
            </p:extLst>
          </p:nvPr>
        </p:nvGraphicFramePr>
        <p:xfrm>
          <a:off x="6003731" y="4396581"/>
          <a:ext cx="6053520" cy="4448829"/>
        </p:xfrm>
        <a:graphic>
          <a:graphicData uri="http://schemas.openxmlformats.org/presentationml/2006/ole">
            <mc:AlternateContent xmlns:mc="http://schemas.openxmlformats.org/markup-compatibility/2006">
              <mc:Choice xmlns:v="urn:schemas-microsoft-com:vml" Requires="v">
                <p:oleObj name="Graph" r:id="rId9" imgW="10498836" imgH="7714488" progId="Origin95.Graph">
                  <p:embed/>
                </p:oleObj>
              </mc:Choice>
              <mc:Fallback>
                <p:oleObj name="Graph" r:id="rId9" imgW="10498836" imgH="7714488" progId="Origin95.Graph">
                  <p:embed/>
                  <p:pic>
                    <p:nvPicPr>
                      <p:cNvPr id="9" name="对象 8">
                        <a:extLst>
                          <a:ext uri="{FF2B5EF4-FFF2-40B4-BE49-F238E27FC236}">
                            <a16:creationId xmlns:a16="http://schemas.microsoft.com/office/drawing/2014/main" id="{D824BEA8-AE44-F091-4D6E-852800A37EBD}"/>
                          </a:ext>
                        </a:extLst>
                      </p:cNvPr>
                      <p:cNvPicPr/>
                      <p:nvPr/>
                    </p:nvPicPr>
                    <p:blipFill>
                      <a:blip r:embed="rId10"/>
                      <a:stretch>
                        <a:fillRect/>
                      </a:stretch>
                    </p:blipFill>
                    <p:spPr>
                      <a:xfrm>
                        <a:off x="6003731" y="4396581"/>
                        <a:ext cx="6053520" cy="4448829"/>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18C29DE2-6340-4D4C-D57B-5FB436D2D250}"/>
              </a:ext>
            </a:extLst>
          </p:cNvPr>
          <p:cNvGraphicFramePr>
            <a:graphicFrameLocks noChangeAspect="1"/>
          </p:cNvGraphicFramePr>
          <p:nvPr>
            <p:extLst>
              <p:ext uri="{D42A27DB-BD31-4B8C-83A1-F6EECF244321}">
                <p14:modId xmlns:p14="http://schemas.microsoft.com/office/powerpoint/2010/main" val="1818864758"/>
              </p:ext>
            </p:extLst>
          </p:nvPr>
        </p:nvGraphicFramePr>
        <p:xfrm>
          <a:off x="2830513" y="8921750"/>
          <a:ext cx="6488112" cy="4448175"/>
        </p:xfrm>
        <a:graphic>
          <a:graphicData uri="http://schemas.openxmlformats.org/presentationml/2006/ole">
            <mc:AlternateContent xmlns:mc="http://schemas.openxmlformats.org/markup-compatibility/2006">
              <mc:Choice xmlns:v="urn:schemas-microsoft-com:vml" Requires="v">
                <p:oleObj name="Graph" r:id="rId11" imgW="11117580" imgH="7621524" progId="Origin95.Graph">
                  <p:embed/>
                </p:oleObj>
              </mc:Choice>
              <mc:Fallback>
                <p:oleObj name="Graph" r:id="rId11" imgW="11117580" imgH="7621524" progId="Origin95.Graph">
                  <p:embed/>
                  <p:pic>
                    <p:nvPicPr>
                      <p:cNvPr id="10" name="对象 9">
                        <a:extLst>
                          <a:ext uri="{FF2B5EF4-FFF2-40B4-BE49-F238E27FC236}">
                            <a16:creationId xmlns:a16="http://schemas.microsoft.com/office/drawing/2014/main" id="{18C29DE2-6340-4D4C-D57B-5FB436D2D250}"/>
                          </a:ext>
                        </a:extLst>
                      </p:cNvPr>
                      <p:cNvPicPr/>
                      <p:nvPr/>
                    </p:nvPicPr>
                    <p:blipFill>
                      <a:blip r:embed="rId12"/>
                      <a:stretch>
                        <a:fillRect/>
                      </a:stretch>
                    </p:blipFill>
                    <p:spPr>
                      <a:xfrm>
                        <a:off x="2830513" y="8921750"/>
                        <a:ext cx="6488112" cy="4448175"/>
                      </a:xfrm>
                      <a:prstGeom prst="rect">
                        <a:avLst/>
                      </a:prstGeom>
                    </p:spPr>
                  </p:pic>
                </p:oleObj>
              </mc:Fallback>
            </mc:AlternateContent>
          </a:graphicData>
        </a:graphic>
      </p:graphicFrame>
      <p:sp>
        <p:nvSpPr>
          <p:cNvPr id="6" name="文本框 5">
            <a:extLst>
              <a:ext uri="{FF2B5EF4-FFF2-40B4-BE49-F238E27FC236}">
                <a16:creationId xmlns:a16="http://schemas.microsoft.com/office/drawing/2014/main" id="{D31DE688-6678-D3FB-5A98-AB6B0067E258}"/>
              </a:ext>
            </a:extLst>
          </p:cNvPr>
          <p:cNvSpPr txBox="1"/>
          <p:nvPr/>
        </p:nvSpPr>
        <p:spPr>
          <a:xfrm>
            <a:off x="5934671" y="4215345"/>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FB16647C-327C-8113-7D51-00529FD1F04E}"/>
              </a:ext>
            </a:extLst>
          </p:cNvPr>
          <p:cNvSpPr txBox="1"/>
          <p:nvPr/>
        </p:nvSpPr>
        <p:spPr>
          <a:xfrm>
            <a:off x="82224" y="4156444"/>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28D07EB3-D578-1636-2BE4-BC6B240B13E3}"/>
              </a:ext>
            </a:extLst>
          </p:cNvPr>
          <p:cNvSpPr txBox="1"/>
          <p:nvPr/>
        </p:nvSpPr>
        <p:spPr>
          <a:xfrm>
            <a:off x="2567419" y="8921611"/>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id="{59B6EADE-0A10-0E4A-9037-4CEBE4513D2A}"/>
              </a:ext>
            </a:extLst>
          </p:cNvPr>
          <p:cNvSpPr txBox="1"/>
          <p:nvPr/>
        </p:nvSpPr>
        <p:spPr>
          <a:xfrm>
            <a:off x="37341" y="0"/>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8D62F4D0-3D82-26E7-B398-86E889EC2A8B}"/>
              </a:ext>
            </a:extLst>
          </p:cNvPr>
          <p:cNvSpPr txBox="1"/>
          <p:nvPr/>
        </p:nvSpPr>
        <p:spPr>
          <a:xfrm>
            <a:off x="5858389" y="66926"/>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6314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412FBDE4-B4D7-CB4F-A4CD-F63FDA16E812}"/>
              </a:ext>
            </a:extLst>
          </p:cNvPr>
          <p:cNvSpPr txBox="1"/>
          <p:nvPr/>
        </p:nvSpPr>
        <p:spPr>
          <a:xfrm>
            <a:off x="1355420" y="251772"/>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E752CC23-1504-8649-9B4F-C499FF713178}"/>
              </a:ext>
            </a:extLst>
          </p:cNvPr>
          <p:cNvSpPr txBox="1"/>
          <p:nvPr/>
        </p:nvSpPr>
        <p:spPr>
          <a:xfrm>
            <a:off x="7509226" y="251772"/>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2EE61534-9424-ED48-82F1-A47A5DD77A32}"/>
              </a:ext>
            </a:extLst>
          </p:cNvPr>
          <p:cNvSpPr txBox="1"/>
          <p:nvPr/>
        </p:nvSpPr>
        <p:spPr>
          <a:xfrm>
            <a:off x="1184321" y="9805637"/>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F40520A8-9EFB-F14C-B219-78F185FC7F12}"/>
              </a:ext>
            </a:extLst>
          </p:cNvPr>
          <p:cNvSpPr txBox="1"/>
          <p:nvPr/>
        </p:nvSpPr>
        <p:spPr>
          <a:xfrm>
            <a:off x="2390735" y="4796155"/>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9056B838-8CB9-DA4D-B0BC-0A778F0F5B97}"/>
              </a:ext>
            </a:extLst>
          </p:cNvPr>
          <p:cNvSpPr txBox="1"/>
          <p:nvPr/>
        </p:nvSpPr>
        <p:spPr>
          <a:xfrm>
            <a:off x="7674916" y="9780255"/>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graphicFrame>
        <p:nvGraphicFramePr>
          <p:cNvPr id="4" name="对象 3">
            <a:extLst>
              <a:ext uri="{FF2B5EF4-FFF2-40B4-BE49-F238E27FC236}">
                <a16:creationId xmlns:a16="http://schemas.microsoft.com/office/drawing/2014/main" id="{2BBB117A-043B-F2CC-75F4-F87046D0BB21}"/>
              </a:ext>
            </a:extLst>
          </p:cNvPr>
          <p:cNvGraphicFramePr>
            <a:graphicFrameLocks noChangeAspect="1"/>
          </p:cNvGraphicFramePr>
          <p:nvPr>
            <p:extLst>
              <p:ext uri="{D42A27DB-BD31-4B8C-83A1-F6EECF244321}">
                <p14:modId xmlns:p14="http://schemas.microsoft.com/office/powerpoint/2010/main" val="523462823"/>
              </p:ext>
            </p:extLst>
          </p:nvPr>
        </p:nvGraphicFramePr>
        <p:xfrm>
          <a:off x="1413660" y="0"/>
          <a:ext cx="6266665" cy="4796155"/>
        </p:xfrm>
        <a:graphic>
          <a:graphicData uri="http://schemas.openxmlformats.org/presentationml/2006/ole">
            <mc:AlternateContent xmlns:mc="http://schemas.openxmlformats.org/markup-compatibility/2006">
              <mc:Choice xmlns:v="urn:schemas-microsoft-com:vml" Requires="v">
                <p:oleObj name="Graph" r:id="rId4" imgW="9802368" imgH="7502652" progId="Origin95.Graph">
                  <p:embed/>
                </p:oleObj>
              </mc:Choice>
              <mc:Fallback>
                <p:oleObj name="Graph" r:id="rId4" imgW="9802368" imgH="7502652" progId="Origin95.Graph">
                  <p:embed/>
                  <p:pic>
                    <p:nvPicPr>
                      <p:cNvPr id="4" name="对象 3">
                        <a:extLst>
                          <a:ext uri="{FF2B5EF4-FFF2-40B4-BE49-F238E27FC236}">
                            <a16:creationId xmlns:a16="http://schemas.microsoft.com/office/drawing/2014/main" id="{2BBB117A-043B-F2CC-75F4-F87046D0BB21}"/>
                          </a:ext>
                        </a:extLst>
                      </p:cNvPr>
                      <p:cNvPicPr/>
                      <p:nvPr/>
                    </p:nvPicPr>
                    <p:blipFill>
                      <a:blip r:embed="rId5"/>
                      <a:stretch>
                        <a:fillRect/>
                      </a:stretch>
                    </p:blipFill>
                    <p:spPr>
                      <a:xfrm>
                        <a:off x="1413660" y="0"/>
                        <a:ext cx="6266665" cy="4796155"/>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1C2DB7B1-D47F-F35C-1B03-3657C17925CF}"/>
              </a:ext>
            </a:extLst>
          </p:cNvPr>
          <p:cNvGraphicFramePr>
            <a:graphicFrameLocks noChangeAspect="1"/>
          </p:cNvGraphicFramePr>
          <p:nvPr>
            <p:extLst>
              <p:ext uri="{D42A27DB-BD31-4B8C-83A1-F6EECF244321}">
                <p14:modId xmlns:p14="http://schemas.microsoft.com/office/powerpoint/2010/main" val="3764756083"/>
              </p:ext>
            </p:extLst>
          </p:nvPr>
        </p:nvGraphicFramePr>
        <p:xfrm>
          <a:off x="7393304" y="66357"/>
          <a:ext cx="6179962" cy="4729798"/>
        </p:xfrm>
        <a:graphic>
          <a:graphicData uri="http://schemas.openxmlformats.org/presentationml/2006/ole">
            <mc:AlternateContent xmlns:mc="http://schemas.openxmlformats.org/markup-compatibility/2006">
              <mc:Choice xmlns:v="urn:schemas-microsoft-com:vml" Requires="v">
                <p:oleObj name="Graph" r:id="rId6" imgW="9802368" imgH="7502652" progId="Origin95.Graph">
                  <p:embed/>
                </p:oleObj>
              </mc:Choice>
              <mc:Fallback>
                <p:oleObj name="Graph" r:id="rId6" imgW="9802368" imgH="7502652" progId="Origin95.Graph">
                  <p:embed/>
                  <p:pic>
                    <p:nvPicPr>
                      <p:cNvPr id="14" name="对象 13">
                        <a:extLst>
                          <a:ext uri="{FF2B5EF4-FFF2-40B4-BE49-F238E27FC236}">
                            <a16:creationId xmlns:a16="http://schemas.microsoft.com/office/drawing/2014/main" id="{1C2DB7B1-D47F-F35C-1B03-3657C17925CF}"/>
                          </a:ext>
                        </a:extLst>
                      </p:cNvPr>
                      <p:cNvPicPr/>
                      <p:nvPr/>
                    </p:nvPicPr>
                    <p:blipFill>
                      <a:blip r:embed="rId7"/>
                      <a:stretch>
                        <a:fillRect/>
                      </a:stretch>
                    </p:blipFill>
                    <p:spPr>
                      <a:xfrm>
                        <a:off x="7393304" y="66357"/>
                        <a:ext cx="6179962" cy="4729798"/>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C2198CE4-77FA-9FEF-58F6-03FBDB70E22A}"/>
              </a:ext>
            </a:extLst>
          </p:cNvPr>
          <p:cNvGraphicFramePr>
            <a:graphicFrameLocks noChangeAspect="1"/>
          </p:cNvGraphicFramePr>
          <p:nvPr>
            <p:extLst>
              <p:ext uri="{D42A27DB-BD31-4B8C-83A1-F6EECF244321}">
                <p14:modId xmlns:p14="http://schemas.microsoft.com/office/powerpoint/2010/main" val="962343470"/>
              </p:ext>
            </p:extLst>
          </p:nvPr>
        </p:nvGraphicFramePr>
        <p:xfrm>
          <a:off x="2142172" y="4862512"/>
          <a:ext cx="10076891" cy="4997768"/>
        </p:xfrm>
        <a:graphic>
          <a:graphicData uri="http://schemas.openxmlformats.org/presentationml/2006/ole">
            <mc:AlternateContent xmlns:mc="http://schemas.openxmlformats.org/markup-compatibility/2006">
              <mc:Choice xmlns:v="urn:schemas-microsoft-com:vml" Requires="v">
                <p:oleObj name="Graph" r:id="rId8" imgW="14551152" imgH="7216140" progId="Origin95.Graph">
                  <p:embed/>
                </p:oleObj>
              </mc:Choice>
              <mc:Fallback>
                <p:oleObj name="Graph" r:id="rId8" imgW="14551152" imgH="7216140" progId="Origin95.Graph">
                  <p:embed/>
                  <p:pic>
                    <p:nvPicPr>
                      <p:cNvPr id="15" name="对象 14">
                        <a:extLst>
                          <a:ext uri="{FF2B5EF4-FFF2-40B4-BE49-F238E27FC236}">
                            <a16:creationId xmlns:a16="http://schemas.microsoft.com/office/drawing/2014/main" id="{C2198CE4-77FA-9FEF-58F6-03FBDB70E22A}"/>
                          </a:ext>
                        </a:extLst>
                      </p:cNvPr>
                      <p:cNvPicPr/>
                      <p:nvPr/>
                    </p:nvPicPr>
                    <p:blipFill>
                      <a:blip r:embed="rId9"/>
                      <a:stretch>
                        <a:fillRect/>
                      </a:stretch>
                    </p:blipFill>
                    <p:spPr>
                      <a:xfrm>
                        <a:off x="2142172" y="4862512"/>
                        <a:ext cx="10076891" cy="4997768"/>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058FFD07-4E01-D01A-BE94-C5CA77C89FA5}"/>
              </a:ext>
            </a:extLst>
          </p:cNvPr>
          <p:cNvGraphicFramePr>
            <a:graphicFrameLocks noChangeAspect="1"/>
          </p:cNvGraphicFramePr>
          <p:nvPr>
            <p:extLst>
              <p:ext uri="{D42A27DB-BD31-4B8C-83A1-F6EECF244321}">
                <p14:modId xmlns:p14="http://schemas.microsoft.com/office/powerpoint/2010/main" val="1918011124"/>
              </p:ext>
            </p:extLst>
          </p:nvPr>
        </p:nvGraphicFramePr>
        <p:xfrm>
          <a:off x="1376800" y="10057254"/>
          <a:ext cx="6340383" cy="4796155"/>
        </p:xfrm>
        <a:graphic>
          <a:graphicData uri="http://schemas.openxmlformats.org/presentationml/2006/ole">
            <mc:AlternateContent xmlns:mc="http://schemas.openxmlformats.org/markup-compatibility/2006">
              <mc:Choice xmlns:v="urn:schemas-microsoft-com:vml" Requires="v">
                <p:oleObj name="Graph" r:id="rId10" imgW="10344912" imgH="7824216" progId="Origin95.Graph">
                  <p:embed/>
                </p:oleObj>
              </mc:Choice>
              <mc:Fallback>
                <p:oleObj name="Graph" r:id="rId10" imgW="10344912" imgH="7824216" progId="Origin95.Graph">
                  <p:embed/>
                  <p:pic>
                    <p:nvPicPr>
                      <p:cNvPr id="11" name="对象 10">
                        <a:extLst>
                          <a:ext uri="{FF2B5EF4-FFF2-40B4-BE49-F238E27FC236}">
                            <a16:creationId xmlns:a16="http://schemas.microsoft.com/office/drawing/2014/main" id="{058FFD07-4E01-D01A-BE94-C5CA77C89FA5}"/>
                          </a:ext>
                        </a:extLst>
                      </p:cNvPr>
                      <p:cNvPicPr/>
                      <p:nvPr/>
                    </p:nvPicPr>
                    <p:blipFill>
                      <a:blip r:embed="rId11"/>
                      <a:stretch>
                        <a:fillRect/>
                      </a:stretch>
                    </p:blipFill>
                    <p:spPr>
                      <a:xfrm>
                        <a:off x="1376800" y="10057254"/>
                        <a:ext cx="6340383" cy="4796155"/>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1F514725-6DAD-4D2D-0130-DA17B1A43B70}"/>
              </a:ext>
            </a:extLst>
          </p:cNvPr>
          <p:cNvGraphicFramePr>
            <a:graphicFrameLocks noChangeAspect="1"/>
          </p:cNvGraphicFramePr>
          <p:nvPr>
            <p:extLst>
              <p:ext uri="{D42A27DB-BD31-4B8C-83A1-F6EECF244321}">
                <p14:modId xmlns:p14="http://schemas.microsoft.com/office/powerpoint/2010/main" val="1117751980"/>
              </p:ext>
            </p:extLst>
          </p:nvPr>
        </p:nvGraphicFramePr>
        <p:xfrm>
          <a:off x="7804449" y="10057253"/>
          <a:ext cx="6340383" cy="4796155"/>
        </p:xfrm>
        <a:graphic>
          <a:graphicData uri="http://schemas.openxmlformats.org/presentationml/2006/ole">
            <mc:AlternateContent xmlns:mc="http://schemas.openxmlformats.org/markup-compatibility/2006">
              <mc:Choice xmlns:v="urn:schemas-microsoft-com:vml" Requires="v">
                <p:oleObj name="Graph" r:id="rId12" imgW="10344912" imgH="7824216" progId="Origin95.Graph">
                  <p:embed/>
                </p:oleObj>
              </mc:Choice>
              <mc:Fallback>
                <p:oleObj name="Graph" r:id="rId12" imgW="10344912" imgH="7824216" progId="Origin95.Graph">
                  <p:embed/>
                  <p:pic>
                    <p:nvPicPr>
                      <p:cNvPr id="12" name="对象 11">
                        <a:extLst>
                          <a:ext uri="{FF2B5EF4-FFF2-40B4-BE49-F238E27FC236}">
                            <a16:creationId xmlns:a16="http://schemas.microsoft.com/office/drawing/2014/main" id="{1F514725-6DAD-4D2D-0130-DA17B1A43B70}"/>
                          </a:ext>
                        </a:extLst>
                      </p:cNvPr>
                      <p:cNvPicPr/>
                      <p:nvPr/>
                    </p:nvPicPr>
                    <p:blipFill>
                      <a:blip r:embed="rId13"/>
                      <a:stretch>
                        <a:fillRect/>
                      </a:stretch>
                    </p:blipFill>
                    <p:spPr>
                      <a:xfrm>
                        <a:off x="7804449" y="10057253"/>
                        <a:ext cx="6340383" cy="4796155"/>
                      </a:xfrm>
                      <a:prstGeom prst="rect">
                        <a:avLst/>
                      </a:prstGeom>
                    </p:spPr>
                  </p:pic>
                </p:oleObj>
              </mc:Fallback>
            </mc:AlternateContent>
          </a:graphicData>
        </a:graphic>
      </p:graphicFrame>
    </p:spTree>
    <p:extLst>
      <p:ext uri="{BB962C8B-B14F-4D97-AF65-F5344CB8AC3E}">
        <p14:creationId xmlns:p14="http://schemas.microsoft.com/office/powerpoint/2010/main" val="1621176255"/>
      </p:ext>
    </p:extLst>
  </p:cSld>
  <p:clrMapOvr>
    <a:masterClrMapping/>
  </p:clrMapOvr>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草地旁的照片&#10;&#10;中度可信度描述已自动生成">
            <a:extLst>
              <a:ext uri="{FF2B5EF4-FFF2-40B4-BE49-F238E27FC236}">
                <a16:creationId xmlns:a16="http://schemas.microsoft.com/office/drawing/2014/main" id="{1CB92CC8-0584-90ED-CF27-43EC4E9AB3F7}"/>
              </a:ext>
            </a:extLst>
          </p:cNvPr>
          <p:cNvPicPr>
            <a:picLocks noChangeAspect="1"/>
          </p:cNvPicPr>
          <p:nvPr/>
        </p:nvPicPr>
        <p:blipFill>
          <a:blip r:embed="rId3"/>
          <a:srcRect b="8103"/>
          <a:stretch/>
        </p:blipFill>
        <p:spPr>
          <a:xfrm>
            <a:off x="463325" y="296068"/>
            <a:ext cx="4677502" cy="3438772"/>
          </a:xfrm>
          <a:prstGeom prst="rect">
            <a:avLst/>
          </a:prstGeom>
        </p:spPr>
      </p:pic>
      <p:pic>
        <p:nvPicPr>
          <p:cNvPr id="8" name="Picture 1">
            <a:extLst>
              <a:ext uri="{FF2B5EF4-FFF2-40B4-BE49-F238E27FC236}">
                <a16:creationId xmlns:a16="http://schemas.microsoft.com/office/drawing/2014/main" id="{97DA1DEF-4CE3-6E83-AD6B-29621BAFBBD1}"/>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40000" contrast="-40000"/>
                    </a14:imgEffect>
                  </a14:imgLayer>
                </a14:imgProps>
              </a:ext>
            </a:extLst>
          </a:blip>
          <a:srcRect t="9867" b="10545"/>
          <a:stretch/>
        </p:blipFill>
        <p:spPr bwMode="auto">
          <a:xfrm>
            <a:off x="358140" y="3986043"/>
            <a:ext cx="4896987" cy="3430919"/>
          </a:xfrm>
          <a:prstGeom prst="rect">
            <a:avLst/>
          </a:prstGeom>
          <a:noFill/>
          <a:ln w="9525">
            <a:noFill/>
            <a:miter lim="800000"/>
            <a:headEnd/>
            <a:tailEnd/>
          </a:ln>
        </p:spPr>
      </p:pic>
      <p:pic>
        <p:nvPicPr>
          <p:cNvPr id="9" name="Picture 1">
            <a:extLst>
              <a:ext uri="{FF2B5EF4-FFF2-40B4-BE49-F238E27FC236}">
                <a16:creationId xmlns:a16="http://schemas.microsoft.com/office/drawing/2014/main" id="{FF986A65-A5AF-AEF6-CDC1-6D02BB2FD2BB}"/>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40000"/>
                    </a14:imgEffect>
                  </a14:imgLayer>
                </a14:imgProps>
              </a:ext>
            </a:extLst>
          </a:blip>
          <a:srcRect t="9284" b="10511"/>
          <a:stretch/>
        </p:blipFill>
        <p:spPr bwMode="auto">
          <a:xfrm>
            <a:off x="5469357" y="3959433"/>
            <a:ext cx="4896987" cy="3457529"/>
          </a:xfrm>
          <a:prstGeom prst="rect">
            <a:avLst/>
          </a:prstGeom>
          <a:noFill/>
          <a:ln w="9525">
            <a:noFill/>
            <a:miter lim="800000"/>
            <a:headEnd/>
            <a:tailEnd/>
          </a:ln>
        </p:spPr>
      </p:pic>
      <p:grpSp>
        <p:nvGrpSpPr>
          <p:cNvPr id="18" name="组合 17">
            <a:extLst>
              <a:ext uri="{FF2B5EF4-FFF2-40B4-BE49-F238E27FC236}">
                <a16:creationId xmlns:a16="http://schemas.microsoft.com/office/drawing/2014/main" id="{A9F4A0FD-E1C7-938C-62CF-E1F53F7E2125}"/>
              </a:ext>
            </a:extLst>
          </p:cNvPr>
          <p:cNvGrpSpPr/>
          <p:nvPr/>
        </p:nvGrpSpPr>
        <p:grpSpPr>
          <a:xfrm>
            <a:off x="4072317" y="3032524"/>
            <a:ext cx="1068510" cy="399774"/>
            <a:chOff x="3765439" y="2931471"/>
            <a:chExt cx="1068510" cy="399774"/>
          </a:xfrm>
        </p:grpSpPr>
        <p:cxnSp>
          <p:nvCxnSpPr>
            <p:cNvPr id="14" name="直接连接符 13">
              <a:extLst>
                <a:ext uri="{FF2B5EF4-FFF2-40B4-BE49-F238E27FC236}">
                  <a16:creationId xmlns:a16="http://schemas.microsoft.com/office/drawing/2014/main" id="{351EE58E-1A8B-1638-0BA7-F55143207B87}"/>
                </a:ext>
              </a:extLst>
            </p:cNvPr>
            <p:cNvCxnSpPr>
              <a:cxnSpLocks/>
            </p:cNvCxnSpPr>
            <p:nvPr/>
          </p:nvCxnSpPr>
          <p:spPr>
            <a:xfrm>
              <a:off x="3765439" y="3331245"/>
              <a:ext cx="9390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C62D3C0A-98B1-69F6-942E-41B5B08E9F17}"/>
                </a:ext>
              </a:extLst>
            </p:cNvPr>
            <p:cNvSpPr txBox="1"/>
            <p:nvPr/>
          </p:nvSpPr>
          <p:spPr>
            <a:xfrm>
              <a:off x="3796299" y="2931471"/>
              <a:ext cx="1037650"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10 </a:t>
              </a:r>
              <a:r>
                <a:rPr lang="en-US" altLang="zh-CN" sz="1600" b="1" dirty="0">
                  <a:solidFill>
                    <a:schemeClr val="bg1"/>
                  </a:solidFill>
                  <a:latin typeface="Arial" panose="020B0604020202020204" pitchFamily="34" charset="0"/>
                  <a:cs typeface="Arial" panose="020B0604020202020204" pitchFamily="34" charset="0"/>
                </a:rPr>
                <a:t>μm</a:t>
              </a:r>
              <a:endParaRPr lang="en-US" sz="1600" b="1" dirty="0">
                <a:solidFill>
                  <a:schemeClr val="bg1"/>
                </a:solidFill>
                <a:latin typeface="Arial" panose="020B0604020202020204" pitchFamily="34" charset="0"/>
                <a:cs typeface="Arial" panose="020B0604020202020204" pitchFamily="34" charset="0"/>
              </a:endParaRPr>
            </a:p>
          </p:txBody>
        </p:sp>
      </p:grpSp>
      <p:grpSp>
        <p:nvGrpSpPr>
          <p:cNvPr id="23" name="组合 22">
            <a:extLst>
              <a:ext uri="{FF2B5EF4-FFF2-40B4-BE49-F238E27FC236}">
                <a16:creationId xmlns:a16="http://schemas.microsoft.com/office/drawing/2014/main" id="{4A9CCD74-1EA2-A53E-235A-0D34965C857F}"/>
              </a:ext>
            </a:extLst>
          </p:cNvPr>
          <p:cNvGrpSpPr/>
          <p:nvPr/>
        </p:nvGrpSpPr>
        <p:grpSpPr>
          <a:xfrm>
            <a:off x="5570959" y="296068"/>
            <a:ext cx="4677502" cy="3438772"/>
            <a:chOff x="5510131" y="131514"/>
            <a:chExt cx="11318888" cy="7450385"/>
          </a:xfrm>
        </p:grpSpPr>
        <p:pic>
          <p:nvPicPr>
            <p:cNvPr id="10" name="Picture 1">
              <a:extLst>
                <a:ext uri="{FF2B5EF4-FFF2-40B4-BE49-F238E27FC236}">
                  <a16:creationId xmlns:a16="http://schemas.microsoft.com/office/drawing/2014/main" id="{B3B6CD16-CA96-A721-972F-FF6BAB837711}"/>
                </a:ext>
              </a:extLst>
            </p:cNvPr>
            <p:cNvPicPr>
              <a:picLocks noChangeAspect="1"/>
            </p:cNvPicPr>
            <p:nvPr/>
          </p:nvPicPr>
          <p:blipFill>
            <a:blip r:embed="rId8" cstate="print"/>
            <a:srcRect/>
            <a:stretch>
              <a:fillRect/>
            </a:stretch>
          </p:blipFill>
          <p:spPr bwMode="auto">
            <a:xfrm>
              <a:off x="5510131" y="131514"/>
              <a:ext cx="11318888" cy="7450385"/>
            </a:xfrm>
            <a:prstGeom prst="rect">
              <a:avLst/>
            </a:prstGeom>
            <a:noFill/>
            <a:ln w="9525">
              <a:noFill/>
              <a:miter lim="800000"/>
              <a:headEnd/>
              <a:tailEnd/>
            </a:ln>
          </p:spPr>
        </p:pic>
        <p:pic>
          <p:nvPicPr>
            <p:cNvPr id="22" name="图片 21">
              <a:extLst>
                <a:ext uri="{FF2B5EF4-FFF2-40B4-BE49-F238E27FC236}">
                  <a16:creationId xmlns:a16="http://schemas.microsoft.com/office/drawing/2014/main" id="{DDB243B8-F5BB-7DDA-08B9-97E684E7745E}"/>
                </a:ext>
              </a:extLst>
            </p:cNvPr>
            <p:cNvPicPr>
              <a:picLocks noChangeAspect="1"/>
            </p:cNvPicPr>
            <p:nvPr/>
          </p:nvPicPr>
          <p:blipFill>
            <a:blip r:embed="rId9"/>
            <a:stretch>
              <a:fillRect/>
            </a:stretch>
          </p:blipFill>
          <p:spPr>
            <a:xfrm>
              <a:off x="11814266" y="184212"/>
              <a:ext cx="4948788" cy="3848833"/>
            </a:xfrm>
            <a:prstGeom prst="rect">
              <a:avLst/>
            </a:prstGeom>
          </p:spPr>
        </p:pic>
      </p:grpSp>
      <p:grpSp>
        <p:nvGrpSpPr>
          <p:cNvPr id="24" name="组合 23">
            <a:extLst>
              <a:ext uri="{FF2B5EF4-FFF2-40B4-BE49-F238E27FC236}">
                <a16:creationId xmlns:a16="http://schemas.microsoft.com/office/drawing/2014/main" id="{6542E0BF-5BAE-3698-5F8B-F38A6E394BB7}"/>
              </a:ext>
            </a:extLst>
          </p:cNvPr>
          <p:cNvGrpSpPr/>
          <p:nvPr/>
        </p:nvGrpSpPr>
        <p:grpSpPr>
          <a:xfrm>
            <a:off x="4087747" y="6830741"/>
            <a:ext cx="1068510" cy="399774"/>
            <a:chOff x="3765439" y="2931471"/>
            <a:chExt cx="1068510" cy="399774"/>
          </a:xfrm>
        </p:grpSpPr>
        <p:cxnSp>
          <p:nvCxnSpPr>
            <p:cNvPr id="25" name="直接连接符 24">
              <a:extLst>
                <a:ext uri="{FF2B5EF4-FFF2-40B4-BE49-F238E27FC236}">
                  <a16:creationId xmlns:a16="http://schemas.microsoft.com/office/drawing/2014/main" id="{2AA9ACFF-B8C1-744C-0D19-2208CCCE5239}"/>
                </a:ext>
              </a:extLst>
            </p:cNvPr>
            <p:cNvCxnSpPr>
              <a:cxnSpLocks/>
            </p:cNvCxnSpPr>
            <p:nvPr/>
          </p:nvCxnSpPr>
          <p:spPr>
            <a:xfrm>
              <a:off x="3765439" y="3331245"/>
              <a:ext cx="9390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5A7DF09F-7A4D-0C8E-7DF4-8C2BE47E4BAE}"/>
                </a:ext>
              </a:extLst>
            </p:cNvPr>
            <p:cNvSpPr txBox="1"/>
            <p:nvPr/>
          </p:nvSpPr>
          <p:spPr>
            <a:xfrm>
              <a:off x="3796299" y="2931471"/>
              <a:ext cx="1037650"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10 </a:t>
              </a:r>
              <a:r>
                <a:rPr lang="en-US" altLang="zh-CN" sz="1600" b="1" dirty="0">
                  <a:solidFill>
                    <a:schemeClr val="bg1"/>
                  </a:solidFill>
                  <a:latin typeface="Arial" panose="020B0604020202020204" pitchFamily="34" charset="0"/>
                  <a:cs typeface="Arial" panose="020B0604020202020204" pitchFamily="34" charset="0"/>
                </a:rPr>
                <a:t>μm</a:t>
              </a:r>
              <a:endParaRPr lang="en-US" sz="1600" b="1" dirty="0">
                <a:solidFill>
                  <a:schemeClr val="bg1"/>
                </a:solidFill>
                <a:latin typeface="Arial" panose="020B0604020202020204" pitchFamily="34" charset="0"/>
                <a:cs typeface="Arial" panose="020B0604020202020204" pitchFamily="34" charset="0"/>
              </a:endParaRPr>
            </a:p>
          </p:txBody>
        </p:sp>
      </p:grpSp>
      <p:grpSp>
        <p:nvGrpSpPr>
          <p:cNvPr id="27" name="组合 26">
            <a:extLst>
              <a:ext uri="{FF2B5EF4-FFF2-40B4-BE49-F238E27FC236}">
                <a16:creationId xmlns:a16="http://schemas.microsoft.com/office/drawing/2014/main" id="{C2735E81-6937-7289-AA41-E5524EA21A05}"/>
              </a:ext>
            </a:extLst>
          </p:cNvPr>
          <p:cNvGrpSpPr/>
          <p:nvPr/>
        </p:nvGrpSpPr>
        <p:grpSpPr>
          <a:xfrm>
            <a:off x="9152691" y="6830741"/>
            <a:ext cx="1068510" cy="399774"/>
            <a:chOff x="3765439" y="2931471"/>
            <a:chExt cx="1068510" cy="399774"/>
          </a:xfrm>
        </p:grpSpPr>
        <p:cxnSp>
          <p:nvCxnSpPr>
            <p:cNvPr id="28" name="直接连接符 27">
              <a:extLst>
                <a:ext uri="{FF2B5EF4-FFF2-40B4-BE49-F238E27FC236}">
                  <a16:creationId xmlns:a16="http://schemas.microsoft.com/office/drawing/2014/main" id="{6D094820-381B-356A-2351-882EA568C1CA}"/>
                </a:ext>
              </a:extLst>
            </p:cNvPr>
            <p:cNvCxnSpPr>
              <a:cxnSpLocks/>
            </p:cNvCxnSpPr>
            <p:nvPr/>
          </p:nvCxnSpPr>
          <p:spPr>
            <a:xfrm>
              <a:off x="3765439" y="3331245"/>
              <a:ext cx="9390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9B537E3E-9EA4-AEB8-A8B1-5D468E1AAE42}"/>
                </a:ext>
              </a:extLst>
            </p:cNvPr>
            <p:cNvSpPr txBox="1"/>
            <p:nvPr/>
          </p:nvSpPr>
          <p:spPr>
            <a:xfrm>
              <a:off x="3796299" y="2931471"/>
              <a:ext cx="1037650"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10 </a:t>
              </a:r>
              <a:r>
                <a:rPr lang="en-US" altLang="zh-CN" sz="1600" b="1" dirty="0">
                  <a:solidFill>
                    <a:schemeClr val="bg1"/>
                  </a:solidFill>
                  <a:latin typeface="Arial" panose="020B0604020202020204" pitchFamily="34" charset="0"/>
                  <a:cs typeface="Arial" panose="020B0604020202020204" pitchFamily="34" charset="0"/>
                </a:rPr>
                <a:t>μm</a:t>
              </a:r>
              <a:endParaRPr lang="en-US" sz="1600" b="1" dirty="0">
                <a:solidFill>
                  <a:schemeClr val="bg1"/>
                </a:solidFill>
                <a:latin typeface="Arial" panose="020B0604020202020204" pitchFamily="34" charset="0"/>
                <a:cs typeface="Arial" panose="020B0604020202020204" pitchFamily="34" charset="0"/>
              </a:endParaRPr>
            </a:p>
          </p:txBody>
        </p:sp>
      </p:grpSp>
      <p:sp>
        <p:nvSpPr>
          <p:cNvPr id="30" name="矩形 29">
            <a:extLst>
              <a:ext uri="{FF2B5EF4-FFF2-40B4-BE49-F238E27FC236}">
                <a16:creationId xmlns:a16="http://schemas.microsoft.com/office/drawing/2014/main" id="{90F7F297-37F4-B352-78E2-F9F4311BC8F3}"/>
              </a:ext>
            </a:extLst>
          </p:cNvPr>
          <p:cNvSpPr/>
          <p:nvPr/>
        </p:nvSpPr>
        <p:spPr>
          <a:xfrm>
            <a:off x="8127541" y="1639310"/>
            <a:ext cx="1964171"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文本框 30">
            <a:extLst>
              <a:ext uri="{FF2B5EF4-FFF2-40B4-BE49-F238E27FC236}">
                <a16:creationId xmlns:a16="http://schemas.microsoft.com/office/drawing/2014/main" id="{A26DA5DC-642F-BDEA-9D7C-7E68DBE8E717}"/>
              </a:ext>
            </a:extLst>
          </p:cNvPr>
          <p:cNvSpPr txBox="1"/>
          <p:nvPr/>
        </p:nvSpPr>
        <p:spPr>
          <a:xfrm>
            <a:off x="463325" y="296068"/>
            <a:ext cx="360000" cy="360000"/>
          </a:xfrm>
          <a:prstGeom prst="rect">
            <a:avLst/>
          </a:prstGeom>
          <a:solidFill>
            <a:schemeClr val="bg1"/>
          </a:solidFill>
        </p:spPr>
        <p:txBody>
          <a:bodyPr wrap="square" rtlCol="0">
            <a:spAutoFit/>
          </a:bodyP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sp>
        <p:nvSpPr>
          <p:cNvPr id="32" name="文本框 31">
            <a:extLst>
              <a:ext uri="{FF2B5EF4-FFF2-40B4-BE49-F238E27FC236}">
                <a16:creationId xmlns:a16="http://schemas.microsoft.com/office/drawing/2014/main" id="{3E46F374-C712-E941-9A27-1C5E5EB1A720}"/>
              </a:ext>
            </a:extLst>
          </p:cNvPr>
          <p:cNvSpPr txBox="1"/>
          <p:nvPr/>
        </p:nvSpPr>
        <p:spPr>
          <a:xfrm>
            <a:off x="5583008" y="302648"/>
            <a:ext cx="360000" cy="369332"/>
          </a:xfrm>
          <a:prstGeom prst="rect">
            <a:avLst/>
          </a:prstGeom>
          <a:solidFill>
            <a:schemeClr val="bg1"/>
          </a:solidFill>
        </p:spPr>
        <p:txBody>
          <a:bodyPr wrap="square" rtlCol="0">
            <a:spAutoFit/>
          </a:bodyP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33" name="文本框 32">
            <a:extLst>
              <a:ext uri="{FF2B5EF4-FFF2-40B4-BE49-F238E27FC236}">
                <a16:creationId xmlns:a16="http://schemas.microsoft.com/office/drawing/2014/main" id="{DBC0FC6E-7AD8-F76E-9165-98B3CBB08F42}"/>
              </a:ext>
            </a:extLst>
          </p:cNvPr>
          <p:cNvSpPr txBox="1"/>
          <p:nvPr/>
        </p:nvSpPr>
        <p:spPr>
          <a:xfrm>
            <a:off x="405445" y="3980473"/>
            <a:ext cx="360000" cy="369332"/>
          </a:xfrm>
          <a:prstGeom prst="rect">
            <a:avLst/>
          </a:prstGeom>
          <a:solidFill>
            <a:schemeClr val="bg1"/>
          </a:solidFill>
        </p:spPr>
        <p:txBody>
          <a:bodyPr wrap="square" rtlCol="0">
            <a:spAutoFit/>
          </a:bodyPr>
          <a:lstStyle/>
          <a:p>
            <a:pPr algn="ctr"/>
            <a:r>
              <a:rPr lang="en-US" altLang="zh-CN" dirty="0">
                <a:latin typeface="Arial" panose="020B0604020202020204" pitchFamily="34" charset="0"/>
                <a:cs typeface="Arial" panose="020B0604020202020204" pitchFamily="34" charset="0"/>
              </a:rPr>
              <a:t>c</a:t>
            </a:r>
            <a:endParaRPr lang="en-US" dirty="0">
              <a:latin typeface="Arial" panose="020B0604020202020204" pitchFamily="34" charset="0"/>
              <a:cs typeface="Arial" panose="020B0604020202020204" pitchFamily="34" charset="0"/>
            </a:endParaRPr>
          </a:p>
        </p:txBody>
      </p:sp>
      <p:sp>
        <p:nvSpPr>
          <p:cNvPr id="34" name="文本框 33">
            <a:extLst>
              <a:ext uri="{FF2B5EF4-FFF2-40B4-BE49-F238E27FC236}">
                <a16:creationId xmlns:a16="http://schemas.microsoft.com/office/drawing/2014/main" id="{BE164EDE-E395-597C-4209-1782E0251F22}"/>
              </a:ext>
            </a:extLst>
          </p:cNvPr>
          <p:cNvSpPr txBox="1"/>
          <p:nvPr/>
        </p:nvSpPr>
        <p:spPr>
          <a:xfrm>
            <a:off x="5570959" y="3976212"/>
            <a:ext cx="360000" cy="369332"/>
          </a:xfrm>
          <a:prstGeom prst="rect">
            <a:avLst/>
          </a:prstGeom>
          <a:solidFill>
            <a:schemeClr val="bg1"/>
          </a:solidFill>
        </p:spPr>
        <p:txBody>
          <a:bodyPr wrap="square" rtlCol="0">
            <a:spAutoFit/>
          </a:bodyPr>
          <a:lstStyle/>
          <a:p>
            <a:pPr algn="ctr"/>
            <a:r>
              <a:rPr lang="en-US" altLang="zh-CN" dirty="0">
                <a:latin typeface="Arial" panose="020B0604020202020204" pitchFamily="34" charset="0"/>
                <a:cs typeface="Arial" panose="020B0604020202020204" pitchFamily="34" charset="0"/>
              </a:rPr>
              <a:t>d</a:t>
            </a:r>
            <a:endParaRPr lang="en-US" dirty="0">
              <a:latin typeface="Arial" panose="020B0604020202020204" pitchFamily="34" charset="0"/>
              <a:cs typeface="Arial" panose="020B0604020202020204" pitchFamily="34" charset="0"/>
            </a:endParaRPr>
          </a:p>
        </p:txBody>
      </p:sp>
      <p:sp>
        <p:nvSpPr>
          <p:cNvPr id="35" name="文本框 34">
            <a:extLst>
              <a:ext uri="{FF2B5EF4-FFF2-40B4-BE49-F238E27FC236}">
                <a16:creationId xmlns:a16="http://schemas.microsoft.com/office/drawing/2014/main" id="{C3178FD6-5B57-E075-0D0E-F5763C720C85}"/>
              </a:ext>
            </a:extLst>
          </p:cNvPr>
          <p:cNvSpPr txBox="1"/>
          <p:nvPr/>
        </p:nvSpPr>
        <p:spPr>
          <a:xfrm>
            <a:off x="4443975" y="4126404"/>
            <a:ext cx="609600" cy="400110"/>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Mg</a:t>
            </a:r>
          </a:p>
        </p:txBody>
      </p:sp>
      <p:sp>
        <p:nvSpPr>
          <p:cNvPr id="36" name="文本框 35">
            <a:extLst>
              <a:ext uri="{FF2B5EF4-FFF2-40B4-BE49-F238E27FC236}">
                <a16:creationId xmlns:a16="http://schemas.microsoft.com/office/drawing/2014/main" id="{78EF761D-0311-54D7-4016-0F0EFA5226E9}"/>
              </a:ext>
            </a:extLst>
          </p:cNvPr>
          <p:cNvSpPr txBox="1"/>
          <p:nvPr/>
        </p:nvSpPr>
        <p:spPr>
          <a:xfrm>
            <a:off x="9525947" y="4144620"/>
            <a:ext cx="609600" cy="400110"/>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Ca</a:t>
            </a:r>
          </a:p>
        </p:txBody>
      </p:sp>
    </p:spTree>
    <p:extLst>
      <p:ext uri="{BB962C8B-B14F-4D97-AF65-F5344CB8AC3E}">
        <p14:creationId xmlns:p14="http://schemas.microsoft.com/office/powerpoint/2010/main" val="619216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包含 室内, 食物, 照片, 桌子&#10;&#10;描述已自动生成">
            <a:extLst>
              <a:ext uri="{FF2B5EF4-FFF2-40B4-BE49-F238E27FC236}">
                <a16:creationId xmlns:a16="http://schemas.microsoft.com/office/drawing/2014/main" id="{B89BCA57-E353-05A3-BBB4-A8CD5F7A2BB3}"/>
              </a:ext>
            </a:extLst>
          </p:cNvPr>
          <p:cNvPicPr>
            <a:picLocks noChangeAspect="1"/>
          </p:cNvPicPr>
          <p:nvPr/>
        </p:nvPicPr>
        <p:blipFill>
          <a:blip r:embed="rId3"/>
          <a:srcRect l="35402" t="21854" r="22327" b="18053"/>
          <a:stretch/>
        </p:blipFill>
        <p:spPr>
          <a:xfrm rot="5400000">
            <a:off x="4313723" y="-70211"/>
            <a:ext cx="3976358" cy="4239491"/>
          </a:xfrm>
          <a:prstGeom prst="rect">
            <a:avLst/>
          </a:prstGeom>
        </p:spPr>
      </p:pic>
      <p:pic>
        <p:nvPicPr>
          <p:cNvPr id="9" name="图片 8" descr="黑胶唱片&#10;&#10;低可信度描述已自动生成">
            <a:extLst>
              <a:ext uri="{FF2B5EF4-FFF2-40B4-BE49-F238E27FC236}">
                <a16:creationId xmlns:a16="http://schemas.microsoft.com/office/drawing/2014/main" id="{4CBA9DF0-25F7-8365-9B9C-50200C1DA396}"/>
              </a:ext>
            </a:extLst>
          </p:cNvPr>
          <p:cNvPicPr>
            <a:picLocks noChangeAspect="1"/>
          </p:cNvPicPr>
          <p:nvPr/>
        </p:nvPicPr>
        <p:blipFill>
          <a:blip r:embed="rId4"/>
          <a:srcRect l="30935" t="29305" r="24624" b="5537"/>
          <a:stretch/>
        </p:blipFill>
        <p:spPr>
          <a:xfrm rot="5400000">
            <a:off x="8719470" y="46164"/>
            <a:ext cx="3976358" cy="4006739"/>
          </a:xfrm>
          <a:prstGeom prst="rect">
            <a:avLst/>
          </a:prstGeom>
        </p:spPr>
      </p:pic>
      <p:pic>
        <p:nvPicPr>
          <p:cNvPr id="13" name="图片 12" descr="桌子上放了料理&#10;&#10;中度可信度描述已自动生成">
            <a:extLst>
              <a:ext uri="{FF2B5EF4-FFF2-40B4-BE49-F238E27FC236}">
                <a16:creationId xmlns:a16="http://schemas.microsoft.com/office/drawing/2014/main" id="{EFD01CAE-3F95-04AE-E0D0-16E6929DE770}"/>
              </a:ext>
            </a:extLst>
          </p:cNvPr>
          <p:cNvPicPr>
            <a:picLocks noChangeAspect="1"/>
          </p:cNvPicPr>
          <p:nvPr/>
        </p:nvPicPr>
        <p:blipFill>
          <a:blip r:embed="rId5"/>
          <a:srcRect l="35384" t="19205" r="22074" b="20507"/>
          <a:stretch/>
        </p:blipFill>
        <p:spPr>
          <a:xfrm rot="5400000">
            <a:off x="4431849" y="4012775"/>
            <a:ext cx="3740107" cy="4239491"/>
          </a:xfrm>
          <a:prstGeom prst="rect">
            <a:avLst/>
          </a:prstGeom>
        </p:spPr>
      </p:pic>
      <p:pic>
        <p:nvPicPr>
          <p:cNvPr id="15" name="图片 14" descr="桌子上的玻璃杯&#10;&#10;低可信度描述已自动生成">
            <a:extLst>
              <a:ext uri="{FF2B5EF4-FFF2-40B4-BE49-F238E27FC236}">
                <a16:creationId xmlns:a16="http://schemas.microsoft.com/office/drawing/2014/main" id="{E37673D2-E2FF-9B9A-06FC-4343925BB586}"/>
              </a:ext>
            </a:extLst>
          </p:cNvPr>
          <p:cNvPicPr>
            <a:picLocks noChangeAspect="1"/>
          </p:cNvPicPr>
          <p:nvPr/>
        </p:nvPicPr>
        <p:blipFill>
          <a:blip r:embed="rId6"/>
          <a:srcRect l="30385" t="18303" r="22672" b="20765"/>
          <a:stretch/>
        </p:blipFill>
        <p:spPr>
          <a:xfrm rot="5400000">
            <a:off x="8824730" y="4109932"/>
            <a:ext cx="3765831" cy="4006745"/>
          </a:xfrm>
          <a:prstGeom prst="rect">
            <a:avLst/>
          </a:prstGeom>
        </p:spPr>
      </p:pic>
      <p:pic>
        <p:nvPicPr>
          <p:cNvPr id="17" name="图片 16" descr="桌子上放了料理&#10;&#10;描述已自动生成">
            <a:extLst>
              <a:ext uri="{FF2B5EF4-FFF2-40B4-BE49-F238E27FC236}">
                <a16:creationId xmlns:a16="http://schemas.microsoft.com/office/drawing/2014/main" id="{5D9E44F6-E9CD-CDFE-FA58-E4FC97A0846C}"/>
              </a:ext>
            </a:extLst>
          </p:cNvPr>
          <p:cNvPicPr>
            <a:picLocks noChangeAspect="1"/>
          </p:cNvPicPr>
          <p:nvPr/>
        </p:nvPicPr>
        <p:blipFill>
          <a:blip r:embed="rId7"/>
          <a:srcRect l="42810" t="25479" r="22608" b="24457"/>
          <a:stretch/>
        </p:blipFill>
        <p:spPr>
          <a:xfrm rot="5400000">
            <a:off x="12941557" y="87599"/>
            <a:ext cx="3976358" cy="3958823"/>
          </a:xfrm>
          <a:prstGeom prst="rect">
            <a:avLst/>
          </a:prstGeom>
        </p:spPr>
      </p:pic>
      <p:pic>
        <p:nvPicPr>
          <p:cNvPr id="19" name="图片 18" descr="玻璃碗里&#10;&#10;中度可信度描述已自动生成">
            <a:extLst>
              <a:ext uri="{FF2B5EF4-FFF2-40B4-BE49-F238E27FC236}">
                <a16:creationId xmlns:a16="http://schemas.microsoft.com/office/drawing/2014/main" id="{A5FB3368-3D34-D55C-CABF-FC0FC204E34A}"/>
              </a:ext>
            </a:extLst>
          </p:cNvPr>
          <p:cNvPicPr>
            <a:picLocks noChangeAspect="1"/>
          </p:cNvPicPr>
          <p:nvPr/>
        </p:nvPicPr>
        <p:blipFill>
          <a:blip r:embed="rId8"/>
          <a:srcRect l="27777" t="14331" r="17041" b="16146"/>
          <a:stretch/>
        </p:blipFill>
        <p:spPr>
          <a:xfrm rot="5400000">
            <a:off x="43314" y="213575"/>
            <a:ext cx="3976356" cy="3757355"/>
          </a:xfrm>
          <a:prstGeom prst="rect">
            <a:avLst/>
          </a:prstGeom>
        </p:spPr>
      </p:pic>
      <p:pic>
        <p:nvPicPr>
          <p:cNvPr id="21" name="图片 20" descr="碗里的食物&#10;&#10;描述已自动生成">
            <a:extLst>
              <a:ext uri="{FF2B5EF4-FFF2-40B4-BE49-F238E27FC236}">
                <a16:creationId xmlns:a16="http://schemas.microsoft.com/office/drawing/2014/main" id="{3FF2B01B-F79A-9515-1B44-D62BA95AC79C}"/>
              </a:ext>
            </a:extLst>
          </p:cNvPr>
          <p:cNvPicPr>
            <a:picLocks noChangeAspect="1"/>
          </p:cNvPicPr>
          <p:nvPr/>
        </p:nvPicPr>
        <p:blipFill>
          <a:blip r:embed="rId9"/>
          <a:srcRect l="36756" t="26507" r="26223" b="21247"/>
          <a:stretch/>
        </p:blipFill>
        <p:spPr>
          <a:xfrm rot="5400000">
            <a:off x="13059684" y="4185779"/>
            <a:ext cx="3740104" cy="3958824"/>
          </a:xfrm>
          <a:prstGeom prst="rect">
            <a:avLst/>
          </a:prstGeom>
        </p:spPr>
      </p:pic>
      <p:pic>
        <p:nvPicPr>
          <p:cNvPr id="23" name="图片 22" descr="玻璃碗&#10;&#10;低可信度描述已自动生成">
            <a:extLst>
              <a:ext uri="{FF2B5EF4-FFF2-40B4-BE49-F238E27FC236}">
                <a16:creationId xmlns:a16="http://schemas.microsoft.com/office/drawing/2014/main" id="{361B0669-7A34-DFC7-81C9-46AC3C44B187}"/>
              </a:ext>
            </a:extLst>
          </p:cNvPr>
          <p:cNvPicPr>
            <a:picLocks noChangeAspect="1"/>
          </p:cNvPicPr>
          <p:nvPr/>
        </p:nvPicPr>
        <p:blipFill>
          <a:blip r:embed="rId10"/>
          <a:srcRect l="30015" t="21001" r="25539" b="16404"/>
          <a:stretch/>
        </p:blipFill>
        <p:spPr>
          <a:xfrm rot="5400000">
            <a:off x="176634" y="4296561"/>
            <a:ext cx="3709716" cy="3757356"/>
          </a:xfrm>
          <a:prstGeom prst="rect">
            <a:avLst/>
          </a:prstGeom>
        </p:spPr>
      </p:pic>
      <p:sp>
        <p:nvSpPr>
          <p:cNvPr id="24" name="文本框 23">
            <a:extLst>
              <a:ext uri="{FF2B5EF4-FFF2-40B4-BE49-F238E27FC236}">
                <a16:creationId xmlns:a16="http://schemas.microsoft.com/office/drawing/2014/main" id="{EF076F6D-4EB5-D893-4831-5837B8706C5A}"/>
              </a:ext>
            </a:extLst>
          </p:cNvPr>
          <p:cNvSpPr txBox="1"/>
          <p:nvPr/>
        </p:nvSpPr>
        <p:spPr>
          <a:xfrm>
            <a:off x="149701" y="104073"/>
            <a:ext cx="56098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a1</a:t>
            </a:r>
            <a:endParaRPr lang="zh-CN" altLang="en-US" sz="2500" dirty="0">
              <a:latin typeface="Arial" panose="020B0604020202020204" pitchFamily="34" charset="0"/>
              <a:cs typeface="Arial" panose="020B0604020202020204" pitchFamily="34" charset="0"/>
            </a:endParaRPr>
          </a:p>
        </p:txBody>
      </p:sp>
      <p:sp>
        <p:nvSpPr>
          <p:cNvPr id="25" name="文本框 24">
            <a:extLst>
              <a:ext uri="{FF2B5EF4-FFF2-40B4-BE49-F238E27FC236}">
                <a16:creationId xmlns:a16="http://schemas.microsoft.com/office/drawing/2014/main" id="{F95C6CBE-2130-01B7-AFEE-7E7A180BB6C9}"/>
              </a:ext>
            </a:extLst>
          </p:cNvPr>
          <p:cNvSpPr txBox="1"/>
          <p:nvPr/>
        </p:nvSpPr>
        <p:spPr>
          <a:xfrm>
            <a:off x="12958698" y="61354"/>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a4</a:t>
            </a:r>
            <a:endParaRPr lang="zh-CN" altLang="en-US" sz="2500" dirty="0">
              <a:latin typeface="Arial" panose="020B0604020202020204" pitchFamily="34" charset="0"/>
              <a:cs typeface="Arial" panose="020B0604020202020204" pitchFamily="34" charset="0"/>
            </a:endParaRPr>
          </a:p>
        </p:txBody>
      </p:sp>
      <p:sp>
        <p:nvSpPr>
          <p:cNvPr id="26" name="文本框 25">
            <a:extLst>
              <a:ext uri="{FF2B5EF4-FFF2-40B4-BE49-F238E27FC236}">
                <a16:creationId xmlns:a16="http://schemas.microsoft.com/office/drawing/2014/main" id="{2CDAE007-0B4C-F3C4-A7B6-B0180FF2C3C2}"/>
              </a:ext>
            </a:extLst>
          </p:cNvPr>
          <p:cNvSpPr txBox="1"/>
          <p:nvPr/>
        </p:nvSpPr>
        <p:spPr>
          <a:xfrm>
            <a:off x="149701" y="4300037"/>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b1</a:t>
            </a:r>
            <a:endParaRPr lang="zh-CN" altLang="en-US" sz="2500" dirty="0">
              <a:latin typeface="Arial" panose="020B0604020202020204" pitchFamily="34" charset="0"/>
              <a:cs typeface="Arial" panose="020B0604020202020204" pitchFamily="34" charset="0"/>
            </a:endParaRPr>
          </a:p>
        </p:txBody>
      </p:sp>
      <p:sp>
        <p:nvSpPr>
          <p:cNvPr id="27" name="文本框 26">
            <a:extLst>
              <a:ext uri="{FF2B5EF4-FFF2-40B4-BE49-F238E27FC236}">
                <a16:creationId xmlns:a16="http://schemas.microsoft.com/office/drawing/2014/main" id="{53D50A6B-874B-E806-F8FC-59A0BC7B6EE1}"/>
              </a:ext>
            </a:extLst>
          </p:cNvPr>
          <p:cNvSpPr txBox="1"/>
          <p:nvPr/>
        </p:nvSpPr>
        <p:spPr>
          <a:xfrm>
            <a:off x="4165531" y="49811"/>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a2</a:t>
            </a:r>
            <a:endParaRPr lang="zh-CN" altLang="en-US" sz="2500" dirty="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6D903F74-2C6B-E1BD-24EF-C05915F43B7E}"/>
              </a:ext>
            </a:extLst>
          </p:cNvPr>
          <p:cNvSpPr txBox="1"/>
          <p:nvPr/>
        </p:nvSpPr>
        <p:spPr>
          <a:xfrm>
            <a:off x="8665559" y="48801"/>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a3</a:t>
            </a:r>
            <a:endParaRPr lang="zh-CN" altLang="en-US" sz="2500" dirty="0">
              <a:latin typeface="Arial" panose="020B0604020202020204" pitchFamily="34" charset="0"/>
              <a:cs typeface="Arial" panose="020B0604020202020204" pitchFamily="34" charset="0"/>
            </a:endParaRPr>
          </a:p>
        </p:txBody>
      </p:sp>
      <p:sp>
        <p:nvSpPr>
          <p:cNvPr id="29" name="文本框 28">
            <a:extLst>
              <a:ext uri="{FF2B5EF4-FFF2-40B4-BE49-F238E27FC236}">
                <a16:creationId xmlns:a16="http://schemas.microsoft.com/office/drawing/2014/main" id="{ACCFFDB4-29E5-DA13-B052-E57A4A4596F0}"/>
              </a:ext>
            </a:extLst>
          </p:cNvPr>
          <p:cNvSpPr txBox="1"/>
          <p:nvPr/>
        </p:nvSpPr>
        <p:spPr>
          <a:xfrm>
            <a:off x="12955192" y="4278512"/>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b4</a:t>
            </a:r>
            <a:endParaRPr lang="zh-CN" altLang="en-US" sz="2500" dirty="0">
              <a:latin typeface="Arial" panose="020B0604020202020204" pitchFamily="34" charset="0"/>
              <a:cs typeface="Arial" panose="020B0604020202020204" pitchFamily="34" charset="0"/>
            </a:endParaRPr>
          </a:p>
        </p:txBody>
      </p:sp>
      <p:sp>
        <p:nvSpPr>
          <p:cNvPr id="30" name="文本框 29">
            <a:extLst>
              <a:ext uri="{FF2B5EF4-FFF2-40B4-BE49-F238E27FC236}">
                <a16:creationId xmlns:a16="http://schemas.microsoft.com/office/drawing/2014/main" id="{91658108-9FF9-0A01-6D8A-810625A92F58}"/>
              </a:ext>
            </a:extLst>
          </p:cNvPr>
          <p:cNvSpPr txBox="1"/>
          <p:nvPr/>
        </p:nvSpPr>
        <p:spPr>
          <a:xfrm>
            <a:off x="4182740" y="4213764"/>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b2</a:t>
            </a:r>
            <a:endParaRPr lang="zh-CN" altLang="en-US" sz="2500" dirty="0">
              <a:latin typeface="Arial" panose="020B0604020202020204" pitchFamily="34" charset="0"/>
              <a:cs typeface="Arial" panose="020B0604020202020204" pitchFamily="34" charset="0"/>
            </a:endParaRPr>
          </a:p>
        </p:txBody>
      </p:sp>
      <p:sp>
        <p:nvSpPr>
          <p:cNvPr id="31" name="文本框 30">
            <a:extLst>
              <a:ext uri="{FF2B5EF4-FFF2-40B4-BE49-F238E27FC236}">
                <a16:creationId xmlns:a16="http://schemas.microsoft.com/office/drawing/2014/main" id="{3600E346-5FD2-CA10-E92B-1F997456F125}"/>
              </a:ext>
            </a:extLst>
          </p:cNvPr>
          <p:cNvSpPr txBox="1"/>
          <p:nvPr/>
        </p:nvSpPr>
        <p:spPr>
          <a:xfrm>
            <a:off x="8681668" y="4213764"/>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b3</a:t>
            </a:r>
            <a:endParaRPr lang="zh-CN" altLang="en-US" sz="2500" dirty="0">
              <a:latin typeface="Arial" panose="020B0604020202020204" pitchFamily="34" charset="0"/>
              <a:cs typeface="Arial" panose="020B0604020202020204" pitchFamily="34" charset="0"/>
            </a:endParaRPr>
          </a:p>
        </p:txBody>
      </p:sp>
      <p:sp>
        <p:nvSpPr>
          <p:cNvPr id="32" name="文本框 31">
            <a:extLst>
              <a:ext uri="{FF2B5EF4-FFF2-40B4-BE49-F238E27FC236}">
                <a16:creationId xmlns:a16="http://schemas.microsoft.com/office/drawing/2014/main" id="{2F97E8D3-981D-D20A-2199-AFAB34143487}"/>
              </a:ext>
            </a:extLst>
          </p:cNvPr>
          <p:cNvSpPr txBox="1"/>
          <p:nvPr/>
        </p:nvSpPr>
        <p:spPr>
          <a:xfrm>
            <a:off x="149701" y="3639110"/>
            <a:ext cx="3225266" cy="461665"/>
          </a:xfrm>
          <a:prstGeom prst="rect">
            <a:avLst/>
          </a:prstGeom>
          <a:noFill/>
        </p:spPr>
        <p:txBody>
          <a:bodyPr wrap="square" rtlCol="0">
            <a:spAutoFit/>
          </a:bodyPr>
          <a:lstStyle/>
          <a:p>
            <a:r>
              <a:rPr lang="en-US" altLang="zh-CN" sz="2400" dirty="0"/>
              <a:t>AEM facing SWBC </a:t>
            </a:r>
            <a:endParaRPr lang="en-US" sz="2400" dirty="0"/>
          </a:p>
        </p:txBody>
      </p:sp>
      <p:sp>
        <p:nvSpPr>
          <p:cNvPr id="33" name="文本框 32">
            <a:extLst>
              <a:ext uri="{FF2B5EF4-FFF2-40B4-BE49-F238E27FC236}">
                <a16:creationId xmlns:a16="http://schemas.microsoft.com/office/drawing/2014/main" id="{3BC0CD0D-0E97-B5B7-F46F-F44CCB9433F5}"/>
              </a:ext>
            </a:extLst>
          </p:cNvPr>
          <p:cNvSpPr txBox="1"/>
          <p:nvPr/>
        </p:nvSpPr>
        <p:spPr>
          <a:xfrm>
            <a:off x="12958698" y="3621062"/>
            <a:ext cx="3757356" cy="461665"/>
          </a:xfrm>
          <a:prstGeom prst="rect">
            <a:avLst/>
          </a:prstGeom>
          <a:noFill/>
        </p:spPr>
        <p:txBody>
          <a:bodyPr wrap="square" rtlCol="0">
            <a:spAutoFit/>
          </a:bodyPr>
          <a:lstStyle/>
          <a:p>
            <a:r>
              <a:rPr lang="en-US" altLang="zh-CN" sz="2400" dirty="0"/>
              <a:t>BPM facing BC </a:t>
            </a:r>
            <a:endParaRPr lang="en-US" sz="2400" dirty="0"/>
          </a:p>
        </p:txBody>
      </p:sp>
      <p:sp>
        <p:nvSpPr>
          <p:cNvPr id="34" name="文本框 33">
            <a:extLst>
              <a:ext uri="{FF2B5EF4-FFF2-40B4-BE49-F238E27FC236}">
                <a16:creationId xmlns:a16="http://schemas.microsoft.com/office/drawing/2014/main" id="{49E41F20-809C-383D-C629-5BB074129868}"/>
              </a:ext>
            </a:extLst>
          </p:cNvPr>
          <p:cNvSpPr txBox="1"/>
          <p:nvPr/>
        </p:nvSpPr>
        <p:spPr>
          <a:xfrm>
            <a:off x="4326679" y="3576047"/>
            <a:ext cx="3757356" cy="461665"/>
          </a:xfrm>
          <a:prstGeom prst="rect">
            <a:avLst/>
          </a:prstGeom>
          <a:noFill/>
        </p:spPr>
        <p:txBody>
          <a:bodyPr wrap="square" rtlCol="0">
            <a:spAutoFit/>
          </a:bodyPr>
          <a:lstStyle/>
          <a:p>
            <a:r>
              <a:rPr lang="en-US" altLang="zh-CN" sz="2400" dirty="0"/>
              <a:t>CEM facing SWBC </a:t>
            </a:r>
            <a:endParaRPr lang="en-US" sz="2400" dirty="0"/>
          </a:p>
        </p:txBody>
      </p:sp>
      <p:sp>
        <p:nvSpPr>
          <p:cNvPr id="35" name="文本框 34">
            <a:extLst>
              <a:ext uri="{FF2B5EF4-FFF2-40B4-BE49-F238E27FC236}">
                <a16:creationId xmlns:a16="http://schemas.microsoft.com/office/drawing/2014/main" id="{D2DE3067-0B3D-772E-359B-2FF45548E250}"/>
              </a:ext>
            </a:extLst>
          </p:cNvPr>
          <p:cNvSpPr txBox="1"/>
          <p:nvPr/>
        </p:nvSpPr>
        <p:spPr>
          <a:xfrm>
            <a:off x="8710026" y="3588601"/>
            <a:ext cx="3757356" cy="461665"/>
          </a:xfrm>
          <a:prstGeom prst="rect">
            <a:avLst/>
          </a:prstGeom>
          <a:noFill/>
        </p:spPr>
        <p:txBody>
          <a:bodyPr wrap="square" rtlCol="0">
            <a:spAutoFit/>
          </a:bodyPr>
          <a:lstStyle/>
          <a:p>
            <a:r>
              <a:rPr lang="en-US" altLang="zh-CN" sz="2400" dirty="0"/>
              <a:t>CEM facing BC </a:t>
            </a:r>
            <a:endParaRPr lang="en-US" sz="2400" dirty="0"/>
          </a:p>
        </p:txBody>
      </p:sp>
      <p:sp>
        <p:nvSpPr>
          <p:cNvPr id="36" name="文本框 35">
            <a:extLst>
              <a:ext uri="{FF2B5EF4-FFF2-40B4-BE49-F238E27FC236}">
                <a16:creationId xmlns:a16="http://schemas.microsoft.com/office/drawing/2014/main" id="{8C8DF0AC-6B23-29AA-E93A-3AEA8BD7B376}"/>
              </a:ext>
            </a:extLst>
          </p:cNvPr>
          <p:cNvSpPr txBox="1"/>
          <p:nvPr/>
        </p:nvSpPr>
        <p:spPr>
          <a:xfrm>
            <a:off x="149701" y="7557851"/>
            <a:ext cx="3225266" cy="461665"/>
          </a:xfrm>
          <a:prstGeom prst="rect">
            <a:avLst/>
          </a:prstGeom>
          <a:noFill/>
        </p:spPr>
        <p:txBody>
          <a:bodyPr wrap="square" rtlCol="0">
            <a:spAutoFit/>
          </a:bodyPr>
          <a:lstStyle/>
          <a:p>
            <a:r>
              <a:rPr lang="en-US" altLang="zh-CN" sz="2400" dirty="0"/>
              <a:t>AEM facing SWBC </a:t>
            </a:r>
            <a:endParaRPr lang="en-US" sz="2400" dirty="0"/>
          </a:p>
        </p:txBody>
      </p:sp>
      <p:sp>
        <p:nvSpPr>
          <p:cNvPr id="37" name="文本框 36">
            <a:extLst>
              <a:ext uri="{FF2B5EF4-FFF2-40B4-BE49-F238E27FC236}">
                <a16:creationId xmlns:a16="http://schemas.microsoft.com/office/drawing/2014/main" id="{5D90BEEB-850D-1245-08D1-3DA091B7CF84}"/>
              </a:ext>
            </a:extLst>
          </p:cNvPr>
          <p:cNvSpPr txBox="1"/>
          <p:nvPr/>
        </p:nvSpPr>
        <p:spPr>
          <a:xfrm>
            <a:off x="12958698" y="7539803"/>
            <a:ext cx="3757356" cy="461665"/>
          </a:xfrm>
          <a:prstGeom prst="rect">
            <a:avLst/>
          </a:prstGeom>
          <a:noFill/>
        </p:spPr>
        <p:txBody>
          <a:bodyPr wrap="square" rtlCol="0">
            <a:spAutoFit/>
          </a:bodyPr>
          <a:lstStyle/>
          <a:p>
            <a:r>
              <a:rPr lang="en-US" altLang="zh-CN" sz="2400" dirty="0"/>
              <a:t>BPM facing BC </a:t>
            </a:r>
            <a:endParaRPr lang="en-US" sz="2400" dirty="0"/>
          </a:p>
        </p:txBody>
      </p:sp>
      <p:sp>
        <p:nvSpPr>
          <p:cNvPr id="38" name="文本框 37">
            <a:extLst>
              <a:ext uri="{FF2B5EF4-FFF2-40B4-BE49-F238E27FC236}">
                <a16:creationId xmlns:a16="http://schemas.microsoft.com/office/drawing/2014/main" id="{7572EF23-90C2-968A-9585-0ADC57026071}"/>
              </a:ext>
            </a:extLst>
          </p:cNvPr>
          <p:cNvSpPr txBox="1"/>
          <p:nvPr/>
        </p:nvSpPr>
        <p:spPr>
          <a:xfrm>
            <a:off x="4326679" y="7494788"/>
            <a:ext cx="3757356" cy="461665"/>
          </a:xfrm>
          <a:prstGeom prst="rect">
            <a:avLst/>
          </a:prstGeom>
          <a:noFill/>
        </p:spPr>
        <p:txBody>
          <a:bodyPr wrap="square" rtlCol="0">
            <a:spAutoFit/>
          </a:bodyPr>
          <a:lstStyle/>
          <a:p>
            <a:r>
              <a:rPr lang="en-US" altLang="zh-CN" sz="2400" dirty="0"/>
              <a:t>SCEM facing SWBC </a:t>
            </a:r>
            <a:endParaRPr lang="en-US" sz="2400" dirty="0"/>
          </a:p>
        </p:txBody>
      </p:sp>
      <p:sp>
        <p:nvSpPr>
          <p:cNvPr id="39" name="文本框 38">
            <a:extLst>
              <a:ext uri="{FF2B5EF4-FFF2-40B4-BE49-F238E27FC236}">
                <a16:creationId xmlns:a16="http://schemas.microsoft.com/office/drawing/2014/main" id="{E3B4506A-7661-CAD5-4887-B776EB8FE9F7}"/>
              </a:ext>
            </a:extLst>
          </p:cNvPr>
          <p:cNvSpPr txBox="1"/>
          <p:nvPr/>
        </p:nvSpPr>
        <p:spPr>
          <a:xfrm>
            <a:off x="8710026" y="7507342"/>
            <a:ext cx="3757356" cy="461665"/>
          </a:xfrm>
          <a:prstGeom prst="rect">
            <a:avLst/>
          </a:prstGeom>
          <a:noFill/>
        </p:spPr>
        <p:txBody>
          <a:bodyPr wrap="square" rtlCol="0">
            <a:spAutoFit/>
          </a:bodyPr>
          <a:lstStyle/>
          <a:p>
            <a:r>
              <a:rPr lang="en-US" altLang="zh-CN" sz="2400" dirty="0"/>
              <a:t>SCEM facing BC </a:t>
            </a:r>
            <a:endParaRPr lang="en-US" sz="2400" dirty="0"/>
          </a:p>
        </p:txBody>
      </p:sp>
    </p:spTree>
    <p:extLst>
      <p:ext uri="{BB962C8B-B14F-4D97-AF65-F5344CB8AC3E}">
        <p14:creationId xmlns:p14="http://schemas.microsoft.com/office/powerpoint/2010/main" val="3263367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a:extLst>
              <a:ext uri="{FF2B5EF4-FFF2-40B4-BE49-F238E27FC236}">
                <a16:creationId xmlns:a16="http://schemas.microsoft.com/office/drawing/2014/main" id="{26088B1C-CE4C-99DA-0EB2-003F83BA80A8}"/>
              </a:ext>
            </a:extLst>
          </p:cNvPr>
          <p:cNvGrpSpPr/>
          <p:nvPr/>
        </p:nvGrpSpPr>
        <p:grpSpPr>
          <a:xfrm>
            <a:off x="4537019" y="912644"/>
            <a:ext cx="5398962" cy="4247082"/>
            <a:chOff x="1465399" y="1720448"/>
            <a:chExt cx="4839952" cy="3807338"/>
          </a:xfrm>
        </p:grpSpPr>
        <p:cxnSp>
          <p:nvCxnSpPr>
            <p:cNvPr id="4" name="直接连接符 3">
              <a:extLst>
                <a:ext uri="{FF2B5EF4-FFF2-40B4-BE49-F238E27FC236}">
                  <a16:creationId xmlns:a16="http://schemas.microsoft.com/office/drawing/2014/main" id="{5D2DE5BB-C899-2F40-8255-D56D33948795}"/>
                </a:ext>
              </a:extLst>
            </p:cNvPr>
            <p:cNvCxnSpPr>
              <a:cxnSpLocks/>
            </p:cNvCxnSpPr>
            <p:nvPr/>
          </p:nvCxnSpPr>
          <p:spPr>
            <a:xfrm>
              <a:off x="1816381" y="2172586"/>
              <a:ext cx="0" cy="3355200"/>
            </a:xfrm>
            <a:prstGeom prst="line">
              <a:avLst/>
            </a:prstGeom>
            <a:ln w="38100"/>
          </p:spPr>
          <p:style>
            <a:lnRef idx="1">
              <a:schemeClr val="dk1"/>
            </a:lnRef>
            <a:fillRef idx="0">
              <a:schemeClr val="dk1"/>
            </a:fillRef>
            <a:effectRef idx="0">
              <a:schemeClr val="dk1"/>
            </a:effectRef>
            <a:fontRef idx="minor">
              <a:schemeClr val="tx1"/>
            </a:fontRef>
          </p:style>
        </p:cxnSp>
        <p:sp>
          <p:nvSpPr>
            <p:cNvPr id="5" name="文本框 4">
              <a:extLst>
                <a:ext uri="{FF2B5EF4-FFF2-40B4-BE49-F238E27FC236}">
                  <a16:creationId xmlns:a16="http://schemas.microsoft.com/office/drawing/2014/main" id="{79CD032A-8377-672F-5043-A6187432095D}"/>
                </a:ext>
              </a:extLst>
            </p:cNvPr>
            <p:cNvSpPr txBox="1"/>
            <p:nvPr/>
          </p:nvSpPr>
          <p:spPr>
            <a:xfrm>
              <a:off x="1465399" y="3520480"/>
              <a:ext cx="508393" cy="523220"/>
            </a:xfrm>
            <a:prstGeom prst="rect">
              <a:avLst/>
            </a:prstGeom>
            <a:noFill/>
          </p:spPr>
          <p:txBody>
            <a:bodyPr wrap="square" rtlCol="0">
              <a:spAutoFit/>
            </a:bodyPr>
            <a:lstStyle/>
            <a:p>
              <a:r>
                <a:rPr lang="en-US" altLang="zh-CN" sz="2800" b="1" dirty="0">
                  <a:latin typeface="Arial" panose="020B0604020202020204" pitchFamily="34" charset="0"/>
                  <a:cs typeface="Arial" panose="020B0604020202020204" pitchFamily="34" charset="0"/>
                </a:rPr>
                <a:t>+</a:t>
              </a:r>
              <a:endParaRPr lang="zh-CN" altLang="en-US" sz="2800" b="1" dirty="0">
                <a:latin typeface="Arial" panose="020B0604020202020204" pitchFamily="34" charset="0"/>
                <a:cs typeface="Arial" panose="020B0604020202020204" pitchFamily="34" charset="0"/>
              </a:endParaRPr>
            </a:p>
          </p:txBody>
        </p:sp>
        <p:sp>
          <p:nvSpPr>
            <p:cNvPr id="6" name="矩形 5">
              <a:extLst>
                <a:ext uri="{FF2B5EF4-FFF2-40B4-BE49-F238E27FC236}">
                  <a16:creationId xmlns:a16="http://schemas.microsoft.com/office/drawing/2014/main" id="{9C1AF0E1-D8C5-991C-AD31-3DC82894AC07}"/>
                </a:ext>
              </a:extLst>
            </p:cNvPr>
            <p:cNvSpPr/>
            <p:nvPr/>
          </p:nvSpPr>
          <p:spPr>
            <a:xfrm>
              <a:off x="3470781" y="2168381"/>
              <a:ext cx="468336" cy="3353894"/>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BF4BF3FF-E627-DECC-7CF9-6A2F5C76A66A}"/>
                </a:ext>
              </a:extLst>
            </p:cNvPr>
            <p:cNvSpPr txBox="1"/>
            <p:nvPr/>
          </p:nvSpPr>
          <p:spPr>
            <a:xfrm>
              <a:off x="3331748" y="1720448"/>
              <a:ext cx="91201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BPM</a:t>
              </a:r>
              <a:endParaRPr lang="zh-CN" altLang="en-US" sz="2400" dirty="0">
                <a:latin typeface="Arial" panose="020B0604020202020204" pitchFamily="34" charset="0"/>
                <a:cs typeface="Arial" panose="020B0604020202020204" pitchFamily="34" charset="0"/>
              </a:endParaRPr>
            </a:p>
          </p:txBody>
        </p:sp>
        <p:cxnSp>
          <p:nvCxnSpPr>
            <p:cNvPr id="8" name="直接连接符 7">
              <a:extLst>
                <a:ext uri="{FF2B5EF4-FFF2-40B4-BE49-F238E27FC236}">
                  <a16:creationId xmlns:a16="http://schemas.microsoft.com/office/drawing/2014/main" id="{986090C6-B2D4-04FF-9F8A-23C54AF37AC7}"/>
                </a:ext>
              </a:extLst>
            </p:cNvPr>
            <p:cNvCxnSpPr>
              <a:cxnSpLocks/>
            </p:cNvCxnSpPr>
            <p:nvPr/>
          </p:nvCxnSpPr>
          <p:spPr>
            <a:xfrm flipH="1">
              <a:off x="5817784" y="2167075"/>
              <a:ext cx="3740" cy="3355200"/>
            </a:xfrm>
            <a:prstGeom prst="line">
              <a:avLst/>
            </a:prstGeom>
            <a:ln w="38100"/>
          </p:spPr>
          <p:style>
            <a:lnRef idx="1">
              <a:schemeClr val="dk1"/>
            </a:lnRef>
            <a:fillRef idx="0">
              <a:schemeClr val="dk1"/>
            </a:fillRef>
            <a:effectRef idx="0">
              <a:schemeClr val="dk1"/>
            </a:effectRef>
            <a:fontRef idx="minor">
              <a:schemeClr val="tx1"/>
            </a:fontRef>
          </p:style>
        </p:cxnSp>
        <p:sp>
          <p:nvSpPr>
            <p:cNvPr id="9" name="文本框 8">
              <a:extLst>
                <a:ext uri="{FF2B5EF4-FFF2-40B4-BE49-F238E27FC236}">
                  <a16:creationId xmlns:a16="http://schemas.microsoft.com/office/drawing/2014/main" id="{80052AFE-96BB-EFB9-CA16-4C3D3E3859A7}"/>
                </a:ext>
              </a:extLst>
            </p:cNvPr>
            <p:cNvSpPr txBox="1"/>
            <p:nvPr/>
          </p:nvSpPr>
          <p:spPr>
            <a:xfrm>
              <a:off x="5796958" y="3431936"/>
              <a:ext cx="508393" cy="523220"/>
            </a:xfrm>
            <a:prstGeom prst="rect">
              <a:avLst/>
            </a:prstGeom>
            <a:noFill/>
          </p:spPr>
          <p:txBody>
            <a:bodyPr wrap="square" rtlCol="0">
              <a:spAutoFit/>
            </a:bodyPr>
            <a:lstStyle/>
            <a:p>
              <a:r>
                <a:rPr lang="en-US" altLang="zh-CN" sz="2800" b="1" dirty="0">
                  <a:latin typeface="Arial" panose="020B0604020202020204" pitchFamily="34" charset="0"/>
                  <a:cs typeface="Arial" panose="020B0604020202020204" pitchFamily="34" charset="0"/>
                </a:rPr>
                <a:t>-</a:t>
              </a:r>
              <a:endParaRPr lang="zh-CN" altLang="en-US" sz="2800" b="1" dirty="0">
                <a:latin typeface="Arial" panose="020B0604020202020204" pitchFamily="34" charset="0"/>
                <a:cs typeface="Arial" panose="020B0604020202020204" pitchFamily="34" charset="0"/>
              </a:endParaRPr>
            </a:p>
          </p:txBody>
        </p:sp>
        <p:sp>
          <p:nvSpPr>
            <p:cNvPr id="12" name="矩形 11">
              <a:extLst>
                <a:ext uri="{FF2B5EF4-FFF2-40B4-BE49-F238E27FC236}">
                  <a16:creationId xmlns:a16="http://schemas.microsoft.com/office/drawing/2014/main" id="{3C615A28-203C-A58F-41C4-C08C7D973980}"/>
                </a:ext>
              </a:extLst>
            </p:cNvPr>
            <p:cNvSpPr/>
            <p:nvPr/>
          </p:nvSpPr>
          <p:spPr>
            <a:xfrm>
              <a:off x="1477803" y="2176612"/>
              <a:ext cx="4641671" cy="334566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文本框 12">
              <a:extLst>
                <a:ext uri="{FF2B5EF4-FFF2-40B4-BE49-F238E27FC236}">
                  <a16:creationId xmlns:a16="http://schemas.microsoft.com/office/drawing/2014/main" id="{5078DE81-6237-00FA-1424-D95E5F8625DA}"/>
                </a:ext>
              </a:extLst>
            </p:cNvPr>
            <p:cNvSpPr txBox="1"/>
            <p:nvPr/>
          </p:nvSpPr>
          <p:spPr>
            <a:xfrm>
              <a:off x="3439778" y="2691894"/>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81BD4F5B-1BB1-FF8E-9514-ACD5CB629AA1}"/>
                </a:ext>
              </a:extLst>
            </p:cNvPr>
            <p:cNvSpPr txBox="1"/>
            <p:nvPr/>
          </p:nvSpPr>
          <p:spPr>
            <a:xfrm>
              <a:off x="3439778" y="3484234"/>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DE327B99-55F2-5FB7-83EB-52D0A31F3E41}"/>
                </a:ext>
              </a:extLst>
            </p:cNvPr>
            <p:cNvSpPr txBox="1"/>
            <p:nvPr/>
          </p:nvSpPr>
          <p:spPr>
            <a:xfrm>
              <a:off x="3439778" y="4361544"/>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158DE9EB-EC3F-A4D3-4429-D1016AC95DEE}"/>
                </a:ext>
              </a:extLst>
            </p:cNvPr>
            <p:cNvSpPr txBox="1"/>
            <p:nvPr/>
          </p:nvSpPr>
          <p:spPr>
            <a:xfrm>
              <a:off x="3656658" y="3228911"/>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F44657FB-64FF-8E86-D0EF-C6EBDF9238CC}"/>
                </a:ext>
              </a:extLst>
            </p:cNvPr>
            <p:cNvSpPr txBox="1"/>
            <p:nvPr/>
          </p:nvSpPr>
          <p:spPr>
            <a:xfrm>
              <a:off x="3656658" y="4097052"/>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cxnSp>
          <p:nvCxnSpPr>
            <p:cNvPr id="18" name="直接连接符 11">
              <a:extLst>
                <a:ext uri="{FF2B5EF4-FFF2-40B4-BE49-F238E27FC236}">
                  <a16:creationId xmlns:a16="http://schemas.microsoft.com/office/drawing/2014/main" id="{F278E2C2-6323-57AC-2825-8BC8D3B68FA8}"/>
                </a:ext>
              </a:extLst>
            </p:cNvPr>
            <p:cNvCxnSpPr>
              <a:cxnSpLocks/>
            </p:cNvCxnSpPr>
            <p:nvPr/>
          </p:nvCxnSpPr>
          <p:spPr>
            <a:xfrm>
              <a:off x="3704949" y="2168381"/>
              <a:ext cx="0" cy="335389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cxnSp>
        <p:nvCxnSpPr>
          <p:cNvPr id="36" name="直接箭头连接符 35">
            <a:extLst>
              <a:ext uri="{FF2B5EF4-FFF2-40B4-BE49-F238E27FC236}">
                <a16:creationId xmlns:a16="http://schemas.microsoft.com/office/drawing/2014/main" id="{1D1CFACB-55B0-F879-44F8-7BDFE115B73F}"/>
              </a:ext>
            </a:extLst>
          </p:cNvPr>
          <p:cNvCxnSpPr/>
          <p:nvPr/>
        </p:nvCxnSpPr>
        <p:spPr>
          <a:xfrm flipV="1">
            <a:off x="4928539" y="2288116"/>
            <a:ext cx="316700" cy="2918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文本框 36">
            <a:extLst>
              <a:ext uri="{FF2B5EF4-FFF2-40B4-BE49-F238E27FC236}">
                <a16:creationId xmlns:a16="http://schemas.microsoft.com/office/drawing/2014/main" id="{7B4EEEE3-D082-C38C-D138-E2414AC849B5}"/>
              </a:ext>
            </a:extLst>
          </p:cNvPr>
          <p:cNvSpPr txBox="1"/>
          <p:nvPr/>
        </p:nvSpPr>
        <p:spPr>
          <a:xfrm>
            <a:off x="5245239" y="1972364"/>
            <a:ext cx="567110"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O</a:t>
            </a:r>
            <a:r>
              <a:rPr lang="en-US" altLang="zh-CN" sz="2400" baseline="-25000" dirty="0">
                <a:latin typeface="Arial" panose="020B0604020202020204" pitchFamily="34" charset="0"/>
                <a:cs typeface="Arial" panose="020B0604020202020204" pitchFamily="34" charset="0"/>
              </a:rPr>
              <a:t>2</a:t>
            </a:r>
            <a:endParaRPr lang="en-US" sz="2400" baseline="-25000" dirty="0">
              <a:latin typeface="Arial" panose="020B0604020202020204" pitchFamily="34" charset="0"/>
              <a:cs typeface="Arial" panose="020B0604020202020204" pitchFamily="34" charset="0"/>
            </a:endParaRPr>
          </a:p>
        </p:txBody>
      </p:sp>
      <p:cxnSp>
        <p:nvCxnSpPr>
          <p:cNvPr id="41" name="直接箭头连接符 40">
            <a:extLst>
              <a:ext uri="{FF2B5EF4-FFF2-40B4-BE49-F238E27FC236}">
                <a16:creationId xmlns:a16="http://schemas.microsoft.com/office/drawing/2014/main" id="{5656C2C3-BB88-78C1-23EA-5DD419E052AB}"/>
              </a:ext>
            </a:extLst>
          </p:cNvPr>
          <p:cNvCxnSpPr>
            <a:cxnSpLocks/>
          </p:cNvCxnSpPr>
          <p:nvPr/>
        </p:nvCxnSpPr>
        <p:spPr>
          <a:xfrm>
            <a:off x="4938892" y="2601199"/>
            <a:ext cx="316700" cy="2918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文本框 41">
            <a:extLst>
              <a:ext uri="{FF2B5EF4-FFF2-40B4-BE49-F238E27FC236}">
                <a16:creationId xmlns:a16="http://schemas.microsoft.com/office/drawing/2014/main" id="{338BFC9B-92F8-7CA8-8F66-B2EFB92CA51E}"/>
              </a:ext>
            </a:extLst>
          </p:cNvPr>
          <p:cNvSpPr txBox="1"/>
          <p:nvPr/>
        </p:nvSpPr>
        <p:spPr>
          <a:xfrm>
            <a:off x="5252793" y="2611938"/>
            <a:ext cx="81300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H</a:t>
            </a:r>
            <a:r>
              <a:rPr lang="en-US" altLang="zh-CN" sz="2400" baseline="30000" dirty="0">
                <a:latin typeface="Arial" panose="020B0604020202020204" pitchFamily="34" charset="0"/>
                <a:cs typeface="Arial" panose="020B0604020202020204" pitchFamily="34" charset="0"/>
              </a:rPr>
              <a:t>+</a:t>
            </a:r>
            <a:endParaRPr lang="en-US" sz="2400" baseline="30000" dirty="0">
              <a:latin typeface="Arial" panose="020B0604020202020204" pitchFamily="34" charset="0"/>
              <a:cs typeface="Arial" panose="020B0604020202020204" pitchFamily="34" charset="0"/>
            </a:endParaRPr>
          </a:p>
        </p:txBody>
      </p:sp>
      <p:cxnSp>
        <p:nvCxnSpPr>
          <p:cNvPr id="43" name="直接箭头连接符 42">
            <a:extLst>
              <a:ext uri="{FF2B5EF4-FFF2-40B4-BE49-F238E27FC236}">
                <a16:creationId xmlns:a16="http://schemas.microsoft.com/office/drawing/2014/main" id="{2FD7B682-CF14-2581-348E-828CBF661806}"/>
              </a:ext>
            </a:extLst>
          </p:cNvPr>
          <p:cNvCxnSpPr>
            <a:cxnSpLocks/>
          </p:cNvCxnSpPr>
          <p:nvPr/>
        </p:nvCxnSpPr>
        <p:spPr>
          <a:xfrm flipH="1" flipV="1">
            <a:off x="9065047" y="2288116"/>
            <a:ext cx="316700" cy="2918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文本框 43">
            <a:extLst>
              <a:ext uri="{FF2B5EF4-FFF2-40B4-BE49-F238E27FC236}">
                <a16:creationId xmlns:a16="http://schemas.microsoft.com/office/drawing/2014/main" id="{F5014BFD-AA71-4C46-EE76-631DA4E4E29A}"/>
              </a:ext>
            </a:extLst>
          </p:cNvPr>
          <p:cNvSpPr txBox="1"/>
          <p:nvPr/>
        </p:nvSpPr>
        <p:spPr>
          <a:xfrm flipH="1">
            <a:off x="8541423" y="2055038"/>
            <a:ext cx="567110"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H</a:t>
            </a:r>
            <a:r>
              <a:rPr lang="en-US" altLang="zh-CN" sz="2400" baseline="-25000" dirty="0">
                <a:latin typeface="Arial" panose="020B0604020202020204" pitchFamily="34" charset="0"/>
                <a:cs typeface="Arial" panose="020B0604020202020204" pitchFamily="34" charset="0"/>
              </a:rPr>
              <a:t>2</a:t>
            </a:r>
            <a:endParaRPr lang="en-US" sz="2400" baseline="-25000" dirty="0">
              <a:latin typeface="Arial" panose="020B0604020202020204" pitchFamily="34" charset="0"/>
              <a:cs typeface="Arial" panose="020B0604020202020204" pitchFamily="34" charset="0"/>
            </a:endParaRPr>
          </a:p>
        </p:txBody>
      </p:sp>
      <p:cxnSp>
        <p:nvCxnSpPr>
          <p:cNvPr id="45" name="直接箭头连接符 44">
            <a:extLst>
              <a:ext uri="{FF2B5EF4-FFF2-40B4-BE49-F238E27FC236}">
                <a16:creationId xmlns:a16="http://schemas.microsoft.com/office/drawing/2014/main" id="{BDE5FD9F-C30A-B2D8-CA39-A8CDA4CCBDBC}"/>
              </a:ext>
            </a:extLst>
          </p:cNvPr>
          <p:cNvCxnSpPr>
            <a:cxnSpLocks/>
          </p:cNvCxnSpPr>
          <p:nvPr/>
        </p:nvCxnSpPr>
        <p:spPr>
          <a:xfrm flipH="1">
            <a:off x="9075400" y="2601199"/>
            <a:ext cx="316700" cy="2918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文本框 45">
            <a:extLst>
              <a:ext uri="{FF2B5EF4-FFF2-40B4-BE49-F238E27FC236}">
                <a16:creationId xmlns:a16="http://schemas.microsoft.com/office/drawing/2014/main" id="{79427D7A-D504-2CF0-B2D7-CAF329699954}"/>
              </a:ext>
            </a:extLst>
          </p:cNvPr>
          <p:cNvSpPr txBox="1"/>
          <p:nvPr/>
        </p:nvSpPr>
        <p:spPr>
          <a:xfrm flipH="1">
            <a:off x="8391927" y="2627128"/>
            <a:ext cx="81300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OH</a:t>
            </a:r>
            <a:r>
              <a:rPr lang="en-US" altLang="zh-CN" sz="2400" baseline="30000" dirty="0">
                <a:latin typeface="Arial" panose="020B0604020202020204" pitchFamily="34" charset="0"/>
                <a:cs typeface="Arial" panose="020B0604020202020204" pitchFamily="34" charset="0"/>
              </a:rPr>
              <a:t>-</a:t>
            </a:r>
            <a:endParaRPr lang="en-US" sz="2400" baseline="30000" dirty="0">
              <a:latin typeface="Arial" panose="020B0604020202020204" pitchFamily="34" charset="0"/>
              <a:cs typeface="Arial" panose="020B0604020202020204" pitchFamily="34" charset="0"/>
            </a:endParaRPr>
          </a:p>
        </p:txBody>
      </p:sp>
      <p:cxnSp>
        <p:nvCxnSpPr>
          <p:cNvPr id="47" name="连接符: 曲线 46">
            <a:extLst>
              <a:ext uri="{FF2B5EF4-FFF2-40B4-BE49-F238E27FC236}">
                <a16:creationId xmlns:a16="http://schemas.microsoft.com/office/drawing/2014/main" id="{3CACEF69-8419-B14C-B9DA-456F057EBAA8}"/>
              </a:ext>
            </a:extLst>
          </p:cNvPr>
          <p:cNvCxnSpPr>
            <a:cxnSpLocks/>
          </p:cNvCxnSpPr>
          <p:nvPr/>
        </p:nvCxnSpPr>
        <p:spPr>
          <a:xfrm rot="10800000" flipV="1">
            <a:off x="6272941" y="3116126"/>
            <a:ext cx="483418" cy="318959"/>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B86BD91B-1206-B790-9054-F91632B9773F}"/>
              </a:ext>
            </a:extLst>
          </p:cNvPr>
          <p:cNvSpPr txBox="1"/>
          <p:nvPr/>
        </p:nvSpPr>
        <p:spPr>
          <a:xfrm>
            <a:off x="5525037" y="3375583"/>
            <a:ext cx="758702" cy="477054"/>
          </a:xfrm>
          <a:prstGeom prst="rect">
            <a:avLst/>
          </a:prstGeom>
          <a:noFill/>
        </p:spPr>
        <p:txBody>
          <a:bodyPr wrap="square" rtlCol="0">
            <a:spAutoFit/>
          </a:bodyPr>
          <a:lstStyle/>
          <a:p>
            <a:r>
              <a:rPr lang="en-US" altLang="zh-CN" sz="2500" dirty="0">
                <a:latin typeface="Arial" panose="020B0604020202020204" pitchFamily="34" charset="0"/>
                <a:cs typeface="Arial" panose="020B0604020202020204" pitchFamily="34" charset="0"/>
              </a:rPr>
              <a:t>OH</a:t>
            </a:r>
            <a:r>
              <a:rPr lang="en-US" altLang="zh-CN" sz="2500" baseline="30000" dirty="0">
                <a:latin typeface="Arial" panose="020B0604020202020204" pitchFamily="34" charset="0"/>
                <a:cs typeface="Arial" panose="020B0604020202020204" pitchFamily="34" charset="0"/>
              </a:rPr>
              <a:t>-</a:t>
            </a:r>
            <a:endParaRPr lang="zh-CN" altLang="en-US" sz="2500" baseline="30000" dirty="0">
              <a:latin typeface="Arial" panose="020B0604020202020204" pitchFamily="34" charset="0"/>
              <a:cs typeface="Arial" panose="020B0604020202020204" pitchFamily="34" charset="0"/>
            </a:endParaRPr>
          </a:p>
        </p:txBody>
      </p:sp>
      <p:sp>
        <p:nvSpPr>
          <p:cNvPr id="49" name="文本框 48">
            <a:extLst>
              <a:ext uri="{FF2B5EF4-FFF2-40B4-BE49-F238E27FC236}">
                <a16:creationId xmlns:a16="http://schemas.microsoft.com/office/drawing/2014/main" id="{F7E9620E-19CD-592A-1ABC-A953CFB2A834}"/>
              </a:ext>
            </a:extLst>
          </p:cNvPr>
          <p:cNvSpPr txBox="1"/>
          <p:nvPr/>
        </p:nvSpPr>
        <p:spPr>
          <a:xfrm>
            <a:off x="7796831" y="3221401"/>
            <a:ext cx="849768" cy="477054"/>
          </a:xfrm>
          <a:prstGeom prst="rect">
            <a:avLst/>
          </a:prstGeom>
          <a:noFill/>
        </p:spPr>
        <p:txBody>
          <a:bodyPr wrap="square" rtlCol="0">
            <a:spAutoFit/>
          </a:bodyPr>
          <a:lstStyle/>
          <a:p>
            <a:r>
              <a:rPr lang="en-US" altLang="zh-CN" sz="2500" dirty="0">
                <a:latin typeface="Arial" panose="020B0604020202020204" pitchFamily="34" charset="0"/>
                <a:cs typeface="Arial" panose="020B0604020202020204" pitchFamily="34" charset="0"/>
              </a:rPr>
              <a:t>H</a:t>
            </a:r>
            <a:r>
              <a:rPr lang="en-US" altLang="zh-CN" sz="2500" baseline="30000" dirty="0">
                <a:latin typeface="Arial" panose="020B0604020202020204" pitchFamily="34" charset="0"/>
                <a:cs typeface="Arial" panose="020B0604020202020204" pitchFamily="34" charset="0"/>
              </a:rPr>
              <a:t>+</a:t>
            </a:r>
            <a:endParaRPr lang="zh-CN" altLang="en-US" sz="2500" baseline="30000" dirty="0">
              <a:latin typeface="Arial" panose="020B0604020202020204" pitchFamily="34" charset="0"/>
              <a:cs typeface="Arial" panose="020B0604020202020204" pitchFamily="34" charset="0"/>
            </a:endParaRPr>
          </a:p>
        </p:txBody>
      </p:sp>
      <p:cxnSp>
        <p:nvCxnSpPr>
          <p:cNvPr id="50" name="连接符: 曲线 49">
            <a:extLst>
              <a:ext uri="{FF2B5EF4-FFF2-40B4-BE49-F238E27FC236}">
                <a16:creationId xmlns:a16="http://schemas.microsoft.com/office/drawing/2014/main" id="{59102CF3-1A3A-E2A7-196F-21ACB920CF7A}"/>
              </a:ext>
            </a:extLst>
          </p:cNvPr>
          <p:cNvCxnSpPr>
            <a:cxnSpLocks/>
          </p:cNvCxnSpPr>
          <p:nvPr/>
        </p:nvCxnSpPr>
        <p:spPr>
          <a:xfrm rot="10800000" flipH="1" flipV="1">
            <a:off x="7301690" y="3113715"/>
            <a:ext cx="483418" cy="318959"/>
          </a:xfrm>
          <a:prstGeom prst="curvedConnector3">
            <a:avLst/>
          </a:prstGeom>
          <a:ln w="28575">
            <a:tailEnd type="triangle"/>
          </a:ln>
        </p:spPr>
        <p:style>
          <a:lnRef idx="2">
            <a:schemeClr val="dk1"/>
          </a:lnRef>
          <a:fillRef idx="0">
            <a:schemeClr val="dk1"/>
          </a:fillRef>
          <a:effectRef idx="1">
            <a:schemeClr val="dk1"/>
          </a:effectRef>
          <a:fontRef idx="minor">
            <a:schemeClr val="tx1"/>
          </a:fontRef>
        </p:style>
      </p:cxnSp>
      <p:sp>
        <p:nvSpPr>
          <p:cNvPr id="56" name="AutoShape 3">
            <a:extLst>
              <a:ext uri="{FF2B5EF4-FFF2-40B4-BE49-F238E27FC236}">
                <a16:creationId xmlns:a16="http://schemas.microsoft.com/office/drawing/2014/main" id="{349D282A-135E-6BEC-78AF-182390FFBC4D}"/>
              </a:ext>
            </a:extLst>
          </p:cNvPr>
          <p:cNvSpPr>
            <a:spLocks noChangeAspect="1" noChangeArrowheads="1" noTextEdit="1"/>
          </p:cNvSpPr>
          <p:nvPr/>
        </p:nvSpPr>
        <p:spPr bwMode="auto">
          <a:xfrm>
            <a:off x="11259915" y="4320381"/>
            <a:ext cx="2449512" cy="183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3" name="组合 62">
            <a:extLst>
              <a:ext uri="{FF2B5EF4-FFF2-40B4-BE49-F238E27FC236}">
                <a16:creationId xmlns:a16="http://schemas.microsoft.com/office/drawing/2014/main" id="{F2BAC871-6268-03BB-3897-3782D16AB596}"/>
              </a:ext>
            </a:extLst>
          </p:cNvPr>
          <p:cNvGrpSpPr/>
          <p:nvPr/>
        </p:nvGrpSpPr>
        <p:grpSpPr>
          <a:xfrm>
            <a:off x="5243672" y="6201307"/>
            <a:ext cx="3821374" cy="1876748"/>
            <a:chOff x="5654600" y="5528811"/>
            <a:chExt cx="2436812" cy="1817687"/>
          </a:xfrm>
        </p:grpSpPr>
        <p:sp>
          <p:nvSpPr>
            <p:cNvPr id="57" name="Freeform 5">
              <a:extLst>
                <a:ext uri="{FF2B5EF4-FFF2-40B4-BE49-F238E27FC236}">
                  <a16:creationId xmlns:a16="http://schemas.microsoft.com/office/drawing/2014/main" id="{9328AD2D-5050-DD2F-9499-D24441DA924A}"/>
                </a:ext>
              </a:extLst>
            </p:cNvPr>
            <p:cNvSpPr>
              <a:spLocks/>
            </p:cNvSpPr>
            <p:nvPr/>
          </p:nvSpPr>
          <p:spPr bwMode="auto">
            <a:xfrm>
              <a:off x="5654600" y="5755823"/>
              <a:ext cx="2436812" cy="1590675"/>
            </a:xfrm>
            <a:custGeom>
              <a:avLst/>
              <a:gdLst>
                <a:gd name="T0" fmla="*/ 0 w 25584"/>
                <a:gd name="T1" fmla="*/ 0 h 16688"/>
                <a:gd name="T2" fmla="*/ 12792 w 25584"/>
                <a:gd name="T3" fmla="*/ 2384 h 16688"/>
                <a:gd name="T4" fmla="*/ 25584 w 25584"/>
                <a:gd name="T5" fmla="*/ 0 h 16688"/>
                <a:gd name="T6" fmla="*/ 25584 w 25584"/>
                <a:gd name="T7" fmla="*/ 14304 h 16688"/>
                <a:gd name="T8" fmla="*/ 12792 w 25584"/>
                <a:gd name="T9" fmla="*/ 16688 h 16688"/>
                <a:gd name="T10" fmla="*/ 0 w 25584"/>
                <a:gd name="T11" fmla="*/ 14304 h 16688"/>
                <a:gd name="T12" fmla="*/ 0 w 25584"/>
                <a:gd name="T13" fmla="*/ 0 h 16688"/>
              </a:gdLst>
              <a:ahLst/>
              <a:cxnLst>
                <a:cxn ang="0">
                  <a:pos x="T0" y="T1"/>
                </a:cxn>
                <a:cxn ang="0">
                  <a:pos x="T2" y="T3"/>
                </a:cxn>
                <a:cxn ang="0">
                  <a:pos x="T4" y="T5"/>
                </a:cxn>
                <a:cxn ang="0">
                  <a:pos x="T6" y="T7"/>
                </a:cxn>
                <a:cxn ang="0">
                  <a:pos x="T8" y="T9"/>
                </a:cxn>
                <a:cxn ang="0">
                  <a:pos x="T10" y="T11"/>
                </a:cxn>
                <a:cxn ang="0">
                  <a:pos x="T12" y="T13"/>
                </a:cxn>
              </a:cxnLst>
              <a:rect l="0" t="0" r="r" b="b"/>
              <a:pathLst>
                <a:path w="25584" h="16688">
                  <a:moveTo>
                    <a:pt x="0" y="0"/>
                  </a:moveTo>
                  <a:cubicBezTo>
                    <a:pt x="0" y="1317"/>
                    <a:pt x="5728" y="2384"/>
                    <a:pt x="12792" y="2384"/>
                  </a:cubicBezTo>
                  <a:cubicBezTo>
                    <a:pt x="19857" y="2384"/>
                    <a:pt x="25584" y="1317"/>
                    <a:pt x="25584" y="0"/>
                  </a:cubicBezTo>
                  <a:lnTo>
                    <a:pt x="25584" y="14304"/>
                  </a:lnTo>
                  <a:cubicBezTo>
                    <a:pt x="25584" y="15621"/>
                    <a:pt x="19857" y="16688"/>
                    <a:pt x="12792" y="16688"/>
                  </a:cubicBezTo>
                  <a:cubicBezTo>
                    <a:pt x="5728" y="16688"/>
                    <a:pt x="0" y="15621"/>
                    <a:pt x="0" y="14304"/>
                  </a:cubicBezTo>
                  <a:lnTo>
                    <a:pt x="0" y="0"/>
                  </a:lnTo>
                  <a:close/>
                </a:path>
              </a:pathLst>
            </a:custGeom>
            <a:gradFill>
              <a:gsLst>
                <a:gs pos="0">
                  <a:schemeClr val="accent1">
                    <a:lumMod val="5000"/>
                    <a:lumOff val="95000"/>
                  </a:schemeClr>
                </a:gs>
                <a:gs pos="0">
                  <a:schemeClr val="accent1">
                    <a:lumMod val="45000"/>
                    <a:lumOff val="55000"/>
                  </a:schemeClr>
                </a:gs>
                <a:gs pos="100000">
                  <a:schemeClr val="accent1">
                    <a:lumMod val="100000"/>
                  </a:schemeClr>
                </a:gs>
                <a:gs pos="100000">
                  <a:schemeClr val="accent5">
                    <a:lumMod val="60000"/>
                    <a:lumOff val="40000"/>
                  </a:schemeClr>
                </a:gs>
                <a:gs pos="9000">
                  <a:schemeClr val="accent1">
                    <a:lumMod val="30000"/>
                    <a:lumOff val="70000"/>
                  </a:schemeClr>
                </a:gs>
              </a:gsLst>
              <a:lin ang="0" scaled="0"/>
            </a:gra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Oval 6">
              <a:extLst>
                <a:ext uri="{FF2B5EF4-FFF2-40B4-BE49-F238E27FC236}">
                  <a16:creationId xmlns:a16="http://schemas.microsoft.com/office/drawing/2014/main" id="{0E21D45A-DC3A-0E84-0383-9C9C7F04E76D}"/>
                </a:ext>
              </a:extLst>
            </p:cNvPr>
            <p:cNvSpPr>
              <a:spLocks noChangeArrowheads="1"/>
            </p:cNvSpPr>
            <p:nvPr/>
          </p:nvSpPr>
          <p:spPr bwMode="auto">
            <a:xfrm>
              <a:off x="5654600" y="5528811"/>
              <a:ext cx="2436812" cy="454025"/>
            </a:xfrm>
            <a:prstGeom prst="ellipse">
              <a:avLst/>
            </a:prstGeom>
            <a:solidFill>
              <a:srgbClr val="8FAADC">
                <a:alpha val="80000"/>
              </a:srgb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文本框 59">
              <a:extLst>
                <a:ext uri="{FF2B5EF4-FFF2-40B4-BE49-F238E27FC236}">
                  <a16:creationId xmlns:a16="http://schemas.microsoft.com/office/drawing/2014/main" id="{6C6D44B9-B8CB-7744-745F-2FD5FA7373EE}"/>
                </a:ext>
              </a:extLst>
            </p:cNvPr>
            <p:cNvSpPr txBox="1"/>
            <p:nvPr/>
          </p:nvSpPr>
          <p:spPr>
            <a:xfrm>
              <a:off x="6075925" y="6371541"/>
              <a:ext cx="1859578" cy="462041"/>
            </a:xfrm>
            <a:prstGeom prst="rect">
              <a:avLst/>
            </a:prstGeom>
            <a:noFill/>
          </p:spPr>
          <p:txBody>
            <a:bodyPr wrap="square" rtlCol="0">
              <a:spAutoFit/>
            </a:bodyPr>
            <a:lstStyle/>
            <a:p>
              <a:r>
                <a:rPr lang="en-US" sz="2500" dirty="0"/>
                <a:t>Electrode Chamber </a:t>
              </a:r>
            </a:p>
          </p:txBody>
        </p:sp>
      </p:grpSp>
      <p:cxnSp>
        <p:nvCxnSpPr>
          <p:cNvPr id="62" name="直接箭头连接符 61">
            <a:extLst>
              <a:ext uri="{FF2B5EF4-FFF2-40B4-BE49-F238E27FC236}">
                <a16:creationId xmlns:a16="http://schemas.microsoft.com/office/drawing/2014/main" id="{B7A202E8-F2B3-8B08-8434-2027D93FFD06}"/>
              </a:ext>
            </a:extLst>
          </p:cNvPr>
          <p:cNvCxnSpPr>
            <a:cxnSpLocks/>
          </p:cNvCxnSpPr>
          <p:nvPr/>
        </p:nvCxnSpPr>
        <p:spPr>
          <a:xfrm flipV="1">
            <a:off x="6065802" y="4740343"/>
            <a:ext cx="0" cy="23310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4" name="文本框 93">
            <a:extLst>
              <a:ext uri="{FF2B5EF4-FFF2-40B4-BE49-F238E27FC236}">
                <a16:creationId xmlns:a16="http://schemas.microsoft.com/office/drawing/2014/main" id="{39A02124-5C73-799A-A6A7-94FE8978AF3F}"/>
              </a:ext>
            </a:extLst>
          </p:cNvPr>
          <p:cNvSpPr txBox="1"/>
          <p:nvPr/>
        </p:nvSpPr>
        <p:spPr>
          <a:xfrm>
            <a:off x="6673651" y="7475683"/>
            <a:ext cx="1377638" cy="477054"/>
          </a:xfrm>
          <a:prstGeom prst="rect">
            <a:avLst/>
          </a:prstGeom>
          <a:noFill/>
        </p:spPr>
        <p:txBody>
          <a:bodyPr wrap="square" rtlCol="0">
            <a:spAutoFit/>
          </a:bodyPr>
          <a:lstStyle/>
          <a:p>
            <a:r>
              <a:rPr lang="en-US" altLang="zh-CN" sz="2500" dirty="0"/>
              <a:t>Na</a:t>
            </a:r>
            <a:r>
              <a:rPr lang="en-US" altLang="zh-CN" sz="2500" baseline="-25000" dirty="0"/>
              <a:t>2</a:t>
            </a:r>
            <a:r>
              <a:rPr lang="en-US" altLang="zh-CN" sz="2500" dirty="0"/>
              <a:t>SO</a:t>
            </a:r>
            <a:r>
              <a:rPr lang="en-US" altLang="zh-CN" sz="2500" baseline="-25000" dirty="0"/>
              <a:t>4</a:t>
            </a:r>
            <a:endParaRPr lang="en-US" sz="2500" baseline="-25000" dirty="0"/>
          </a:p>
        </p:txBody>
      </p:sp>
      <p:cxnSp>
        <p:nvCxnSpPr>
          <p:cNvPr id="11" name="直线连接符 10">
            <a:extLst>
              <a:ext uri="{FF2B5EF4-FFF2-40B4-BE49-F238E27FC236}">
                <a16:creationId xmlns:a16="http://schemas.microsoft.com/office/drawing/2014/main" id="{EC32A7AB-1F75-3D4F-E6E4-EB1A57F9227E}"/>
              </a:ext>
            </a:extLst>
          </p:cNvPr>
          <p:cNvCxnSpPr>
            <a:cxnSpLocks/>
          </p:cNvCxnSpPr>
          <p:nvPr/>
        </p:nvCxnSpPr>
        <p:spPr>
          <a:xfrm flipV="1">
            <a:off x="6065802" y="328246"/>
            <a:ext cx="0" cy="145366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a16="http://schemas.microsoft.com/office/drawing/2014/main" id="{06FD77CA-2A83-765F-8EBB-6E558D86BBCE}"/>
              </a:ext>
            </a:extLst>
          </p:cNvPr>
          <p:cNvCxnSpPr>
            <a:cxnSpLocks/>
          </p:cNvCxnSpPr>
          <p:nvPr/>
        </p:nvCxnSpPr>
        <p:spPr>
          <a:xfrm>
            <a:off x="6065802" y="328246"/>
            <a:ext cx="198548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直线箭头连接符 21">
            <a:extLst>
              <a:ext uri="{FF2B5EF4-FFF2-40B4-BE49-F238E27FC236}">
                <a16:creationId xmlns:a16="http://schemas.microsoft.com/office/drawing/2014/main" id="{C1D07DD5-97E5-86DE-B597-860EF2D09A01}"/>
              </a:ext>
            </a:extLst>
          </p:cNvPr>
          <p:cNvCxnSpPr>
            <a:cxnSpLocks/>
          </p:cNvCxnSpPr>
          <p:nvPr/>
        </p:nvCxnSpPr>
        <p:spPr>
          <a:xfrm>
            <a:off x="8051289" y="328246"/>
            <a:ext cx="0" cy="145366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FB0D19C8-E5CD-7550-437C-22959F3DE875}"/>
              </a:ext>
            </a:extLst>
          </p:cNvPr>
          <p:cNvCxnSpPr>
            <a:cxnSpLocks/>
          </p:cNvCxnSpPr>
          <p:nvPr/>
        </p:nvCxnSpPr>
        <p:spPr>
          <a:xfrm>
            <a:off x="8051289" y="4740343"/>
            <a:ext cx="0" cy="233107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7695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a:extLst>
              <a:ext uri="{FF2B5EF4-FFF2-40B4-BE49-F238E27FC236}">
                <a16:creationId xmlns:a16="http://schemas.microsoft.com/office/drawing/2014/main" id="{2CB08742-6AF5-FB48-EE6B-92697D793901}"/>
              </a:ext>
            </a:extLst>
          </p:cNvPr>
          <p:cNvGraphicFramePr>
            <a:graphicFrameLocks/>
          </p:cNvGraphicFramePr>
          <p:nvPr>
            <p:extLst>
              <p:ext uri="{D42A27DB-BD31-4B8C-83A1-F6EECF244321}">
                <p14:modId xmlns:p14="http://schemas.microsoft.com/office/powerpoint/2010/main" val="2151774570"/>
              </p:ext>
            </p:extLst>
          </p:nvPr>
        </p:nvGraphicFramePr>
        <p:xfrm>
          <a:off x="1431925" y="474522"/>
          <a:ext cx="12496800" cy="769171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20033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E1B9850F-83C5-82C9-DFEE-FCB01E8110DF}"/>
              </a:ext>
            </a:extLst>
          </p:cNvPr>
          <p:cNvGraphicFramePr>
            <a:graphicFrameLocks noChangeAspect="1"/>
          </p:cNvGraphicFramePr>
          <p:nvPr>
            <p:extLst>
              <p:ext uri="{D42A27DB-BD31-4B8C-83A1-F6EECF244321}">
                <p14:modId xmlns:p14="http://schemas.microsoft.com/office/powerpoint/2010/main" val="3969846103"/>
              </p:ext>
            </p:extLst>
          </p:nvPr>
        </p:nvGraphicFramePr>
        <p:xfrm>
          <a:off x="7152599" y="231303"/>
          <a:ext cx="6265498" cy="5236078"/>
        </p:xfrm>
        <a:graphic>
          <a:graphicData uri="http://schemas.openxmlformats.org/presentationml/2006/ole">
            <mc:AlternateContent xmlns:mc="http://schemas.openxmlformats.org/markup-compatibility/2006">
              <mc:Choice xmlns:v="urn:schemas-microsoft-com:vml" Requires="v">
                <p:oleObj name="Graph" r:id="rId2" imgW="8389620" imgH="7011924" progId="Origin95.Graph">
                  <p:embed/>
                </p:oleObj>
              </mc:Choice>
              <mc:Fallback>
                <p:oleObj name="Graph" r:id="rId2" imgW="8389620" imgH="7011924" progId="Origin95.Graph">
                  <p:embed/>
                  <p:pic>
                    <p:nvPicPr>
                      <p:cNvPr id="4" name="对象 3">
                        <a:extLst>
                          <a:ext uri="{FF2B5EF4-FFF2-40B4-BE49-F238E27FC236}">
                            <a16:creationId xmlns:a16="http://schemas.microsoft.com/office/drawing/2014/main" id="{E1B9850F-83C5-82C9-DFEE-FCB01E8110DF}"/>
                          </a:ext>
                        </a:extLst>
                      </p:cNvPr>
                      <p:cNvPicPr/>
                      <p:nvPr/>
                    </p:nvPicPr>
                    <p:blipFill>
                      <a:blip r:embed="rId3"/>
                      <a:stretch>
                        <a:fillRect/>
                      </a:stretch>
                    </p:blipFill>
                    <p:spPr>
                      <a:xfrm>
                        <a:off x="7152599" y="231303"/>
                        <a:ext cx="6265498" cy="5236078"/>
                      </a:xfrm>
                      <a:prstGeom prst="rect">
                        <a:avLst/>
                      </a:prstGeom>
                    </p:spPr>
                  </p:pic>
                </p:oleObj>
              </mc:Fallback>
            </mc:AlternateContent>
          </a:graphicData>
        </a:graphic>
      </p:graphicFrame>
      <p:pic>
        <p:nvPicPr>
          <p:cNvPr id="6" name="图片 5">
            <a:extLst>
              <a:ext uri="{FF2B5EF4-FFF2-40B4-BE49-F238E27FC236}">
                <a16:creationId xmlns:a16="http://schemas.microsoft.com/office/drawing/2014/main" id="{F7DED756-E491-E130-0E43-D659E75BBB1E}"/>
              </a:ext>
            </a:extLst>
          </p:cNvPr>
          <p:cNvPicPr/>
          <p:nvPr/>
        </p:nvPicPr>
        <p:blipFill>
          <a:blip r:embed="rId4"/>
          <a:stretch>
            <a:fillRect/>
          </a:stretch>
        </p:blipFill>
        <p:spPr>
          <a:xfrm>
            <a:off x="377183" y="-165970"/>
            <a:ext cx="7078663" cy="5418137"/>
          </a:xfrm>
          <a:prstGeom prst="rect">
            <a:avLst/>
          </a:prstGeom>
        </p:spPr>
      </p:pic>
      <p:graphicFrame>
        <p:nvGraphicFramePr>
          <p:cNvPr id="7" name="图表 6">
            <a:extLst>
              <a:ext uri="{FF2B5EF4-FFF2-40B4-BE49-F238E27FC236}">
                <a16:creationId xmlns:a16="http://schemas.microsoft.com/office/drawing/2014/main" id="{533026AA-1299-7B86-055A-054EBB0598BC}"/>
              </a:ext>
            </a:extLst>
          </p:cNvPr>
          <p:cNvGraphicFramePr>
            <a:graphicFrameLocks/>
          </p:cNvGraphicFramePr>
          <p:nvPr>
            <p:extLst>
              <p:ext uri="{D42A27DB-BD31-4B8C-83A1-F6EECF244321}">
                <p14:modId xmlns:p14="http://schemas.microsoft.com/office/powerpoint/2010/main" val="3152968455"/>
              </p:ext>
            </p:extLst>
          </p:nvPr>
        </p:nvGraphicFramePr>
        <p:xfrm>
          <a:off x="7567324" y="5467381"/>
          <a:ext cx="5850773" cy="373172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图表 7">
            <a:extLst>
              <a:ext uri="{FF2B5EF4-FFF2-40B4-BE49-F238E27FC236}">
                <a16:creationId xmlns:a16="http://schemas.microsoft.com/office/drawing/2014/main" id="{CFE1D8D2-341C-BC5F-1D3E-332861F729D3}"/>
              </a:ext>
            </a:extLst>
          </p:cNvPr>
          <p:cNvGraphicFramePr>
            <a:graphicFrameLocks/>
          </p:cNvGraphicFramePr>
          <p:nvPr>
            <p:extLst>
              <p:ext uri="{D42A27DB-BD31-4B8C-83A1-F6EECF244321}">
                <p14:modId xmlns:p14="http://schemas.microsoft.com/office/powerpoint/2010/main" val="2618932457"/>
              </p:ext>
            </p:extLst>
          </p:nvPr>
        </p:nvGraphicFramePr>
        <p:xfrm>
          <a:off x="991127" y="5467381"/>
          <a:ext cx="5850773" cy="3731720"/>
        </p:xfrm>
        <a:graphic>
          <a:graphicData uri="http://schemas.openxmlformats.org/drawingml/2006/chart">
            <c:chart xmlns:c="http://schemas.openxmlformats.org/drawingml/2006/chart" xmlns:r="http://schemas.openxmlformats.org/officeDocument/2006/relationships" r:id="rId6"/>
          </a:graphicData>
        </a:graphic>
      </p:graphicFrame>
      <p:sp>
        <p:nvSpPr>
          <p:cNvPr id="9" name="文本框 8">
            <a:extLst>
              <a:ext uri="{FF2B5EF4-FFF2-40B4-BE49-F238E27FC236}">
                <a16:creationId xmlns:a16="http://schemas.microsoft.com/office/drawing/2014/main" id="{CFCD47B4-9BE5-3F80-096A-6C93B22388A5}"/>
              </a:ext>
            </a:extLst>
          </p:cNvPr>
          <p:cNvSpPr txBox="1"/>
          <p:nvPr/>
        </p:nvSpPr>
        <p:spPr>
          <a:xfrm>
            <a:off x="377183" y="231303"/>
            <a:ext cx="360000" cy="584775"/>
          </a:xfrm>
          <a:prstGeom prst="rect">
            <a:avLst/>
          </a:prstGeom>
          <a:solidFill>
            <a:schemeClr val="bg1"/>
          </a:solidFill>
        </p:spPr>
        <p:txBody>
          <a:bodyPr wrap="square" rtlCol="0">
            <a:spAutoFit/>
          </a:bodyPr>
          <a:lstStyle/>
          <a:p>
            <a:pPr algn="ctr"/>
            <a:r>
              <a:rPr lang="en-US" altLang="zh-CN" sz="3200" dirty="0">
                <a:latin typeface="Arial" panose="020B0604020202020204" pitchFamily="34" charset="0"/>
                <a:cs typeface="Arial" panose="020B0604020202020204" pitchFamily="34" charset="0"/>
              </a:rPr>
              <a:t>a</a:t>
            </a:r>
            <a:endParaRPr lang="en-US" sz="3200"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7A89CE2C-0DB5-B858-FD20-E7B19ED4AFAF}"/>
              </a:ext>
            </a:extLst>
          </p:cNvPr>
          <p:cNvSpPr txBox="1"/>
          <p:nvPr/>
        </p:nvSpPr>
        <p:spPr>
          <a:xfrm>
            <a:off x="7152599" y="231303"/>
            <a:ext cx="360000" cy="584775"/>
          </a:xfrm>
          <a:prstGeom prst="rect">
            <a:avLst/>
          </a:prstGeom>
          <a:solidFill>
            <a:schemeClr val="bg1"/>
          </a:solidFill>
        </p:spPr>
        <p:txBody>
          <a:bodyPr wrap="square" rtlCol="0">
            <a:spAutoFit/>
          </a:bodyPr>
          <a:lstStyle/>
          <a:p>
            <a:pPr algn="ctr"/>
            <a:r>
              <a:rPr lang="en-US" altLang="zh-CN" sz="3200" dirty="0">
                <a:latin typeface="Arial" panose="020B0604020202020204" pitchFamily="34" charset="0"/>
                <a:cs typeface="Arial" panose="020B0604020202020204" pitchFamily="34" charset="0"/>
              </a:rPr>
              <a:t>b</a:t>
            </a:r>
            <a:endParaRPr lang="en-US" sz="32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395A3418-053A-A2D8-A6C5-8A77C3E0EA05}"/>
              </a:ext>
            </a:extLst>
          </p:cNvPr>
          <p:cNvSpPr txBox="1"/>
          <p:nvPr/>
        </p:nvSpPr>
        <p:spPr>
          <a:xfrm>
            <a:off x="377183" y="5064665"/>
            <a:ext cx="360000" cy="584775"/>
          </a:xfrm>
          <a:prstGeom prst="rect">
            <a:avLst/>
          </a:prstGeom>
          <a:solidFill>
            <a:schemeClr val="bg1"/>
          </a:solidFill>
        </p:spPr>
        <p:txBody>
          <a:bodyPr wrap="square" rtlCol="0">
            <a:spAutoFit/>
          </a:bodyPr>
          <a:lstStyle/>
          <a:p>
            <a:pPr algn="ctr"/>
            <a:r>
              <a:rPr lang="en-US" altLang="zh-CN" sz="3200" dirty="0">
                <a:latin typeface="Arial" panose="020B0604020202020204" pitchFamily="34" charset="0"/>
                <a:cs typeface="Arial" panose="020B0604020202020204" pitchFamily="34" charset="0"/>
              </a:rPr>
              <a:t>c</a:t>
            </a:r>
            <a:endParaRPr lang="en-US" sz="3200" dirty="0">
              <a:latin typeface="Arial" panose="020B060402020202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id="{708F8780-7633-C507-DF64-ACEB4AFC9A5F}"/>
              </a:ext>
            </a:extLst>
          </p:cNvPr>
          <p:cNvSpPr txBox="1"/>
          <p:nvPr/>
        </p:nvSpPr>
        <p:spPr>
          <a:xfrm>
            <a:off x="7207324" y="5064664"/>
            <a:ext cx="360000" cy="584775"/>
          </a:xfrm>
          <a:prstGeom prst="rect">
            <a:avLst/>
          </a:prstGeom>
          <a:solidFill>
            <a:schemeClr val="bg1"/>
          </a:solidFill>
        </p:spPr>
        <p:txBody>
          <a:bodyPr wrap="square" rtlCol="0">
            <a:spAutoFit/>
          </a:bodyPr>
          <a:lstStyle/>
          <a:p>
            <a:pPr algn="ctr"/>
            <a:r>
              <a:rPr lang="en-US" altLang="zh-CN" sz="3200" dirty="0">
                <a:latin typeface="Arial" panose="020B0604020202020204" pitchFamily="34" charset="0"/>
                <a:cs typeface="Arial" panose="020B0604020202020204" pitchFamily="34" charset="0"/>
              </a:rPr>
              <a:t>d</a:t>
            </a:r>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2478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CEEF2E58-8BE0-274A-9227-71DE76B56AF8}"/>
              </a:ext>
            </a:extLst>
          </p:cNvPr>
          <p:cNvGrpSpPr/>
          <p:nvPr/>
        </p:nvGrpSpPr>
        <p:grpSpPr>
          <a:xfrm>
            <a:off x="86094" y="2642953"/>
            <a:ext cx="3615720" cy="2520448"/>
            <a:chOff x="1612202" y="3009017"/>
            <a:chExt cx="3728592" cy="2724271"/>
          </a:xfrm>
        </p:grpSpPr>
        <p:pic>
          <p:nvPicPr>
            <p:cNvPr id="30" name="图片 29" descr="黑白色的花&#10;&#10;描述已自动生成">
              <a:extLst>
                <a:ext uri="{FF2B5EF4-FFF2-40B4-BE49-F238E27FC236}">
                  <a16:creationId xmlns:a16="http://schemas.microsoft.com/office/drawing/2014/main" id="{2BD9FA9A-1DCB-B048-969E-1913C4D6F6BC}"/>
                </a:ext>
              </a:extLst>
            </p:cNvPr>
            <p:cNvPicPr>
              <a:picLocks noChangeAspect="1"/>
            </p:cNvPicPr>
            <p:nvPr/>
          </p:nvPicPr>
          <p:blipFill>
            <a:blip r:embed="rId3"/>
            <a:srcRect b="6272"/>
            <a:stretch/>
          </p:blipFill>
          <p:spPr>
            <a:xfrm>
              <a:off x="1612202" y="3009017"/>
              <a:ext cx="3633240" cy="2724271"/>
            </a:xfrm>
            <a:prstGeom prst="rect">
              <a:avLst/>
            </a:prstGeom>
          </p:spPr>
        </p:pic>
        <p:grpSp>
          <p:nvGrpSpPr>
            <p:cNvPr id="31" name="组合 30">
              <a:extLst>
                <a:ext uri="{FF2B5EF4-FFF2-40B4-BE49-F238E27FC236}">
                  <a16:creationId xmlns:a16="http://schemas.microsoft.com/office/drawing/2014/main" id="{2CA32304-766C-B04C-9B4E-3ABE4B668007}"/>
                </a:ext>
              </a:extLst>
            </p:cNvPr>
            <p:cNvGrpSpPr/>
            <p:nvPr/>
          </p:nvGrpSpPr>
          <p:grpSpPr>
            <a:xfrm>
              <a:off x="4238971" y="5211690"/>
              <a:ext cx="1101823" cy="357799"/>
              <a:chOff x="10761866" y="2687025"/>
              <a:chExt cx="1101823" cy="357799"/>
            </a:xfrm>
          </p:grpSpPr>
          <p:pic>
            <p:nvPicPr>
              <p:cNvPr id="32" name="图片 31">
                <a:extLst>
                  <a:ext uri="{FF2B5EF4-FFF2-40B4-BE49-F238E27FC236}">
                    <a16:creationId xmlns:a16="http://schemas.microsoft.com/office/drawing/2014/main" id="{97AE7EA5-5F66-EB43-B4C5-15359B3C1725}"/>
                  </a:ext>
                </a:extLst>
              </p:cNvPr>
              <p:cNvPicPr>
                <a:picLocks noChangeAspect="1"/>
              </p:cNvPicPr>
              <p:nvPr/>
            </p:nvPicPr>
            <p:blipFill>
              <a:blip r:embed="rId4"/>
              <a:stretch>
                <a:fillRect/>
              </a:stretch>
            </p:blipFill>
            <p:spPr>
              <a:xfrm>
                <a:off x="10761866" y="2997199"/>
                <a:ext cx="800100" cy="47625"/>
              </a:xfrm>
              <a:prstGeom prst="rect">
                <a:avLst/>
              </a:prstGeom>
            </p:spPr>
          </p:pic>
          <p:sp>
            <p:nvSpPr>
              <p:cNvPr id="33" name="文本框 32">
                <a:extLst>
                  <a:ext uri="{FF2B5EF4-FFF2-40B4-BE49-F238E27FC236}">
                    <a16:creationId xmlns:a16="http://schemas.microsoft.com/office/drawing/2014/main" id="{CFA293B2-D7F9-D243-B511-142BF15687C0}"/>
                  </a:ext>
                </a:extLst>
              </p:cNvPr>
              <p:cNvSpPr txBox="1"/>
              <p:nvPr/>
            </p:nvSpPr>
            <p:spPr>
              <a:xfrm>
                <a:off x="10835087" y="2687025"/>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grpSp>
        <p:nvGrpSpPr>
          <p:cNvPr id="24" name="组合 23">
            <a:extLst>
              <a:ext uri="{FF2B5EF4-FFF2-40B4-BE49-F238E27FC236}">
                <a16:creationId xmlns:a16="http://schemas.microsoft.com/office/drawing/2014/main" id="{AE3CAE31-7E02-B34E-A287-C25DBC605931}"/>
              </a:ext>
            </a:extLst>
          </p:cNvPr>
          <p:cNvGrpSpPr/>
          <p:nvPr/>
        </p:nvGrpSpPr>
        <p:grpSpPr>
          <a:xfrm>
            <a:off x="71986" y="47742"/>
            <a:ext cx="3574842" cy="2502806"/>
            <a:chOff x="5502007" y="76804"/>
            <a:chExt cx="3662735" cy="2728391"/>
          </a:xfrm>
        </p:grpSpPr>
        <p:pic>
          <p:nvPicPr>
            <p:cNvPr id="25" name="图片 24" descr="图片包含 户外, 照片, 草, 田地&#10;&#10;描述已自动生成">
              <a:extLst>
                <a:ext uri="{FF2B5EF4-FFF2-40B4-BE49-F238E27FC236}">
                  <a16:creationId xmlns:a16="http://schemas.microsoft.com/office/drawing/2014/main" id="{A43ED3C4-745E-1A41-8B8B-4808545AEE7D}"/>
                </a:ext>
              </a:extLst>
            </p:cNvPr>
            <p:cNvPicPr>
              <a:picLocks noChangeAspect="1"/>
            </p:cNvPicPr>
            <p:nvPr/>
          </p:nvPicPr>
          <p:blipFill>
            <a:blip r:embed="rId5"/>
            <a:srcRect b="6272"/>
            <a:stretch/>
          </p:blipFill>
          <p:spPr>
            <a:xfrm>
              <a:off x="5502007" y="76804"/>
              <a:ext cx="3633239" cy="2728391"/>
            </a:xfrm>
            <a:prstGeom prst="rect">
              <a:avLst/>
            </a:prstGeom>
          </p:spPr>
        </p:pic>
        <p:grpSp>
          <p:nvGrpSpPr>
            <p:cNvPr id="26" name="组合 25">
              <a:extLst>
                <a:ext uri="{FF2B5EF4-FFF2-40B4-BE49-F238E27FC236}">
                  <a16:creationId xmlns:a16="http://schemas.microsoft.com/office/drawing/2014/main" id="{AD0E56D1-14F1-5345-895B-2D7A52102D6A}"/>
                </a:ext>
              </a:extLst>
            </p:cNvPr>
            <p:cNvGrpSpPr/>
            <p:nvPr/>
          </p:nvGrpSpPr>
          <p:grpSpPr>
            <a:xfrm>
              <a:off x="8062919" y="2320128"/>
              <a:ext cx="1101823" cy="357799"/>
              <a:chOff x="10761866" y="2687025"/>
              <a:chExt cx="1101823" cy="357799"/>
            </a:xfrm>
          </p:grpSpPr>
          <p:pic>
            <p:nvPicPr>
              <p:cNvPr id="27" name="图片 26">
                <a:extLst>
                  <a:ext uri="{FF2B5EF4-FFF2-40B4-BE49-F238E27FC236}">
                    <a16:creationId xmlns:a16="http://schemas.microsoft.com/office/drawing/2014/main" id="{619AC79D-95DC-5B4B-92B5-F655F8311E74}"/>
                  </a:ext>
                </a:extLst>
              </p:cNvPr>
              <p:cNvPicPr>
                <a:picLocks noChangeAspect="1"/>
              </p:cNvPicPr>
              <p:nvPr/>
            </p:nvPicPr>
            <p:blipFill>
              <a:blip r:embed="rId4"/>
              <a:stretch>
                <a:fillRect/>
              </a:stretch>
            </p:blipFill>
            <p:spPr>
              <a:xfrm>
                <a:off x="10761866" y="2997199"/>
                <a:ext cx="800100" cy="47625"/>
              </a:xfrm>
              <a:prstGeom prst="rect">
                <a:avLst/>
              </a:prstGeom>
            </p:spPr>
          </p:pic>
          <p:sp>
            <p:nvSpPr>
              <p:cNvPr id="28" name="文本框 27">
                <a:extLst>
                  <a:ext uri="{FF2B5EF4-FFF2-40B4-BE49-F238E27FC236}">
                    <a16:creationId xmlns:a16="http://schemas.microsoft.com/office/drawing/2014/main" id="{51BEB54C-10D9-8A40-8ED4-D4247DD3DD45}"/>
                  </a:ext>
                </a:extLst>
              </p:cNvPr>
              <p:cNvSpPr txBox="1"/>
              <p:nvPr/>
            </p:nvSpPr>
            <p:spPr>
              <a:xfrm>
                <a:off x="10835087" y="2687025"/>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pic>
        <p:nvPicPr>
          <p:cNvPr id="20" name="图片 19" descr="黑白色的照片&#10;&#10;中度可信度描述已自动生成">
            <a:extLst>
              <a:ext uri="{FF2B5EF4-FFF2-40B4-BE49-F238E27FC236}">
                <a16:creationId xmlns:a16="http://schemas.microsoft.com/office/drawing/2014/main" id="{D9B52760-2FA8-3840-8D8A-F94F0AF61DD0}"/>
              </a:ext>
            </a:extLst>
          </p:cNvPr>
          <p:cNvPicPr>
            <a:picLocks noChangeAspect="1"/>
          </p:cNvPicPr>
          <p:nvPr/>
        </p:nvPicPr>
        <p:blipFill>
          <a:blip r:embed="rId6">
            <a:duotone>
              <a:prstClr val="black"/>
              <a:schemeClr val="tx1">
                <a:tint val="45000"/>
                <a:satMod val="400000"/>
              </a:schemeClr>
            </a:duotone>
            <a:extLst>
              <a:ext uri="{BEBA8EAE-BF5A-486C-A8C5-ECC9F3942E4B}">
                <a14:imgProps xmlns:a14="http://schemas.microsoft.com/office/drawing/2010/main">
                  <a14:imgLayer r:embed="rId7">
                    <a14:imgEffect>
                      <a14:brightnessContrast bright="-20000" contrast="20000"/>
                    </a14:imgEffect>
                  </a14:imgLayer>
                </a14:imgProps>
              </a:ext>
            </a:extLst>
          </a:blip>
          <a:srcRect b="6272"/>
          <a:stretch/>
        </p:blipFill>
        <p:spPr>
          <a:xfrm>
            <a:off x="61647" y="7839330"/>
            <a:ext cx="3546844" cy="2494192"/>
          </a:xfrm>
          <a:prstGeom prst="rect">
            <a:avLst/>
          </a:prstGeom>
        </p:spPr>
      </p:pic>
      <p:grpSp>
        <p:nvGrpSpPr>
          <p:cNvPr id="34" name="组合 33">
            <a:extLst>
              <a:ext uri="{FF2B5EF4-FFF2-40B4-BE49-F238E27FC236}">
                <a16:creationId xmlns:a16="http://schemas.microsoft.com/office/drawing/2014/main" id="{846E2540-639B-FF41-AE56-881AEDD7E6E1}"/>
              </a:ext>
            </a:extLst>
          </p:cNvPr>
          <p:cNvGrpSpPr/>
          <p:nvPr/>
        </p:nvGrpSpPr>
        <p:grpSpPr>
          <a:xfrm>
            <a:off x="71985" y="5243257"/>
            <a:ext cx="3664956" cy="2489961"/>
            <a:chOff x="5436148" y="3009017"/>
            <a:chExt cx="3765204" cy="2724271"/>
          </a:xfrm>
        </p:grpSpPr>
        <p:pic>
          <p:nvPicPr>
            <p:cNvPr id="35" name="图片 34" descr="人们在看台上的人的黑白照片&#10;&#10;中度可信度描述已自动生成">
              <a:extLst>
                <a:ext uri="{FF2B5EF4-FFF2-40B4-BE49-F238E27FC236}">
                  <a16:creationId xmlns:a16="http://schemas.microsoft.com/office/drawing/2014/main" id="{3E6F4EC9-9A94-CB48-BB62-6F81A95498B4}"/>
                </a:ext>
              </a:extLst>
            </p:cNvPr>
            <p:cNvPicPr>
              <a:picLocks noChangeAspect="1"/>
            </p:cNvPicPr>
            <p:nvPr/>
          </p:nvPicPr>
          <p:blipFill>
            <a:blip r:embed="rId8"/>
            <a:srcRect b="6272"/>
            <a:stretch/>
          </p:blipFill>
          <p:spPr>
            <a:xfrm>
              <a:off x="5436148" y="3009017"/>
              <a:ext cx="3633240" cy="2724271"/>
            </a:xfrm>
            <a:prstGeom prst="rect">
              <a:avLst/>
            </a:prstGeom>
          </p:spPr>
        </p:pic>
        <p:grpSp>
          <p:nvGrpSpPr>
            <p:cNvPr id="36" name="组合 35">
              <a:extLst>
                <a:ext uri="{FF2B5EF4-FFF2-40B4-BE49-F238E27FC236}">
                  <a16:creationId xmlns:a16="http://schemas.microsoft.com/office/drawing/2014/main" id="{9E28FB92-7852-6B43-B3A9-71878E8871CD}"/>
                </a:ext>
              </a:extLst>
            </p:cNvPr>
            <p:cNvGrpSpPr/>
            <p:nvPr/>
          </p:nvGrpSpPr>
          <p:grpSpPr>
            <a:xfrm>
              <a:off x="8099529" y="5211690"/>
              <a:ext cx="1101823" cy="357799"/>
              <a:chOff x="10761866" y="2687025"/>
              <a:chExt cx="1101823" cy="357799"/>
            </a:xfrm>
          </p:grpSpPr>
          <p:pic>
            <p:nvPicPr>
              <p:cNvPr id="38" name="图片 37">
                <a:extLst>
                  <a:ext uri="{FF2B5EF4-FFF2-40B4-BE49-F238E27FC236}">
                    <a16:creationId xmlns:a16="http://schemas.microsoft.com/office/drawing/2014/main" id="{C6BB63EE-1E78-B846-9B1E-BD0C6D61099A}"/>
                  </a:ext>
                </a:extLst>
              </p:cNvPr>
              <p:cNvPicPr>
                <a:picLocks noChangeAspect="1"/>
              </p:cNvPicPr>
              <p:nvPr/>
            </p:nvPicPr>
            <p:blipFill>
              <a:blip r:embed="rId4"/>
              <a:stretch>
                <a:fillRect/>
              </a:stretch>
            </p:blipFill>
            <p:spPr>
              <a:xfrm>
                <a:off x="10761866" y="2997199"/>
                <a:ext cx="800100" cy="47625"/>
              </a:xfrm>
              <a:prstGeom prst="rect">
                <a:avLst/>
              </a:prstGeom>
            </p:spPr>
          </p:pic>
          <p:sp>
            <p:nvSpPr>
              <p:cNvPr id="40" name="文本框 39">
                <a:extLst>
                  <a:ext uri="{FF2B5EF4-FFF2-40B4-BE49-F238E27FC236}">
                    <a16:creationId xmlns:a16="http://schemas.microsoft.com/office/drawing/2014/main" id="{9802AB9F-A814-B846-9CC5-3E54FBB616BC}"/>
                  </a:ext>
                </a:extLst>
              </p:cNvPr>
              <p:cNvSpPr txBox="1"/>
              <p:nvPr/>
            </p:nvSpPr>
            <p:spPr>
              <a:xfrm>
                <a:off x="10835087" y="2687025"/>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pic>
        <p:nvPicPr>
          <p:cNvPr id="39" name="Picture 1">
            <a:extLst>
              <a:ext uri="{FF2B5EF4-FFF2-40B4-BE49-F238E27FC236}">
                <a16:creationId xmlns:a16="http://schemas.microsoft.com/office/drawing/2014/main" id="{9325C82D-D4C6-EA40-A39F-96069A434E2E}"/>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rightnessContrast bright="20000" contrast="-40000"/>
                    </a14:imgEffect>
                  </a14:imgLayer>
                </a14:imgProps>
              </a:ext>
            </a:extLst>
          </a:blip>
          <a:srcRect t="10532" b="10113"/>
          <a:stretch/>
        </p:blipFill>
        <p:spPr bwMode="auto">
          <a:xfrm>
            <a:off x="7133043" y="5243257"/>
            <a:ext cx="3579640" cy="2546639"/>
          </a:xfrm>
          <a:prstGeom prst="rect">
            <a:avLst/>
          </a:prstGeom>
          <a:noFill/>
          <a:ln w="9525">
            <a:noFill/>
            <a:miter lim="800000"/>
            <a:headEnd/>
            <a:tailEnd/>
          </a:ln>
        </p:spPr>
      </p:pic>
      <p:pic>
        <p:nvPicPr>
          <p:cNvPr id="41" name="Picture 1">
            <a:extLst>
              <a:ext uri="{FF2B5EF4-FFF2-40B4-BE49-F238E27FC236}">
                <a16:creationId xmlns:a16="http://schemas.microsoft.com/office/drawing/2014/main" id="{FEC3159C-B54E-014F-A8CD-7DF56E454EE3}"/>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rightnessContrast bright="40000"/>
                    </a14:imgEffect>
                  </a14:imgLayer>
                </a14:imgProps>
              </a:ext>
            </a:extLst>
          </a:blip>
          <a:srcRect t="10640" b="11906"/>
          <a:stretch/>
        </p:blipFill>
        <p:spPr bwMode="auto">
          <a:xfrm>
            <a:off x="3620139" y="5243257"/>
            <a:ext cx="3629829" cy="2520449"/>
          </a:xfrm>
          <a:prstGeom prst="rect">
            <a:avLst/>
          </a:prstGeom>
          <a:noFill/>
          <a:ln w="9525">
            <a:noFill/>
            <a:miter lim="800000"/>
            <a:headEnd/>
            <a:tailEnd/>
          </a:ln>
        </p:spPr>
      </p:pic>
      <p:pic>
        <p:nvPicPr>
          <p:cNvPr id="42" name="Picture 1">
            <a:extLst>
              <a:ext uri="{FF2B5EF4-FFF2-40B4-BE49-F238E27FC236}">
                <a16:creationId xmlns:a16="http://schemas.microsoft.com/office/drawing/2014/main" id="{89166CF8-0A52-5647-89B8-7961B8DFCD74}"/>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rightnessContrast bright="20000" contrast="-20000"/>
                    </a14:imgEffect>
                  </a14:imgLayer>
                </a14:imgProps>
              </a:ext>
            </a:extLst>
          </a:blip>
          <a:srcRect t="10126" b="9683"/>
          <a:stretch/>
        </p:blipFill>
        <p:spPr bwMode="auto">
          <a:xfrm>
            <a:off x="7122705" y="7839330"/>
            <a:ext cx="3579639" cy="2513477"/>
          </a:xfrm>
          <a:prstGeom prst="rect">
            <a:avLst/>
          </a:prstGeom>
          <a:noFill/>
          <a:ln w="9525">
            <a:noFill/>
            <a:miter lim="800000"/>
            <a:headEnd/>
            <a:tailEnd/>
          </a:ln>
        </p:spPr>
      </p:pic>
      <p:pic>
        <p:nvPicPr>
          <p:cNvPr id="43" name="Picture 1">
            <a:extLst>
              <a:ext uri="{FF2B5EF4-FFF2-40B4-BE49-F238E27FC236}">
                <a16:creationId xmlns:a16="http://schemas.microsoft.com/office/drawing/2014/main" id="{B1C20228-123E-E047-9D93-120A3B4B8F3D}"/>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rightnessContrast bright="40000" contrast="-40000"/>
                    </a14:imgEffect>
                  </a14:imgLayer>
                </a14:imgProps>
              </a:ext>
            </a:extLst>
          </a:blip>
          <a:srcRect t="9851" b="10768"/>
          <a:stretch/>
        </p:blipFill>
        <p:spPr bwMode="auto">
          <a:xfrm>
            <a:off x="3609801" y="7839330"/>
            <a:ext cx="3650920" cy="2500080"/>
          </a:xfrm>
          <a:prstGeom prst="rect">
            <a:avLst/>
          </a:prstGeom>
          <a:noFill/>
          <a:ln w="9525">
            <a:noFill/>
            <a:miter lim="800000"/>
            <a:headEnd/>
            <a:tailEnd/>
          </a:ln>
        </p:spPr>
      </p:pic>
      <p:pic>
        <p:nvPicPr>
          <p:cNvPr id="44" name="Picture 1">
            <a:extLst>
              <a:ext uri="{FF2B5EF4-FFF2-40B4-BE49-F238E27FC236}">
                <a16:creationId xmlns:a16="http://schemas.microsoft.com/office/drawing/2014/main" id="{06B4A158-59F0-724F-BC0E-D0F193CA7AFC}"/>
              </a:ext>
            </a:extLst>
          </p:cNvPr>
          <p:cNvPicPr>
            <a:picLocks noChangeAspect="1"/>
          </p:cNvPicPr>
          <p:nvPr/>
        </p:nvPicPr>
        <p:blipFill rotWithShape="1">
          <a:blip r:embed="rId17" cstate="print">
            <a:extLst>
              <a:ext uri="{BEBA8EAE-BF5A-486C-A8C5-ECC9F3942E4B}">
                <a14:imgProps xmlns:a14="http://schemas.microsoft.com/office/drawing/2010/main">
                  <a14:imgLayer r:embed="rId18">
                    <a14:imgEffect>
                      <a14:brightnessContrast bright="40000" contrast="-40000"/>
                    </a14:imgEffect>
                  </a14:imgLayer>
                </a14:imgProps>
              </a:ext>
            </a:extLst>
          </a:blip>
          <a:srcRect t="11009" b="11049"/>
          <a:stretch/>
        </p:blipFill>
        <p:spPr bwMode="auto">
          <a:xfrm>
            <a:off x="3620140" y="47742"/>
            <a:ext cx="3607059" cy="2520448"/>
          </a:xfrm>
          <a:prstGeom prst="rect">
            <a:avLst/>
          </a:prstGeom>
          <a:noFill/>
          <a:ln w="9525">
            <a:noFill/>
            <a:miter lim="800000"/>
            <a:headEnd/>
            <a:tailEnd/>
          </a:ln>
        </p:spPr>
      </p:pic>
      <p:grpSp>
        <p:nvGrpSpPr>
          <p:cNvPr id="45" name="组合 44">
            <a:extLst>
              <a:ext uri="{FF2B5EF4-FFF2-40B4-BE49-F238E27FC236}">
                <a16:creationId xmlns:a16="http://schemas.microsoft.com/office/drawing/2014/main" id="{CDF64C82-C177-864C-9D02-EFA2E06B3693}"/>
              </a:ext>
            </a:extLst>
          </p:cNvPr>
          <p:cNvGrpSpPr/>
          <p:nvPr/>
        </p:nvGrpSpPr>
        <p:grpSpPr>
          <a:xfrm>
            <a:off x="10660302" y="2623903"/>
            <a:ext cx="4508465" cy="2598633"/>
            <a:chOff x="7316727" y="7992489"/>
            <a:chExt cx="4508465" cy="2598633"/>
          </a:xfrm>
        </p:grpSpPr>
        <p:grpSp>
          <p:nvGrpSpPr>
            <p:cNvPr id="46" name="组合 45">
              <a:extLst>
                <a:ext uri="{FF2B5EF4-FFF2-40B4-BE49-F238E27FC236}">
                  <a16:creationId xmlns:a16="http://schemas.microsoft.com/office/drawing/2014/main" id="{4752ABD5-0A80-9B40-B2BB-9B0CE3AFF594}"/>
                </a:ext>
              </a:extLst>
            </p:cNvPr>
            <p:cNvGrpSpPr/>
            <p:nvPr/>
          </p:nvGrpSpPr>
          <p:grpSpPr>
            <a:xfrm>
              <a:off x="7316727" y="7992489"/>
              <a:ext cx="4508465" cy="2598633"/>
              <a:chOff x="6060186" y="173736"/>
              <a:chExt cx="4866894" cy="2815423"/>
            </a:xfrm>
          </p:grpSpPr>
          <p:pic>
            <p:nvPicPr>
              <p:cNvPr id="48" name="Picture 1">
                <a:extLst>
                  <a:ext uri="{FF2B5EF4-FFF2-40B4-BE49-F238E27FC236}">
                    <a16:creationId xmlns:a16="http://schemas.microsoft.com/office/drawing/2014/main" id="{044A2E35-3DE2-9E4C-A34A-BF90C0A45C77}"/>
                  </a:ext>
                </a:extLst>
              </p:cNvPr>
              <p:cNvPicPr>
                <a:picLocks noChangeAspect="1"/>
              </p:cNvPicPr>
              <p:nvPr/>
            </p:nvPicPr>
            <p:blipFill>
              <a:blip r:embed="rId19" cstate="print"/>
              <a:srcRect/>
              <a:stretch>
                <a:fillRect/>
              </a:stretch>
            </p:blipFill>
            <p:spPr bwMode="auto">
              <a:xfrm>
                <a:off x="6060186" y="173736"/>
                <a:ext cx="4866894" cy="2815423"/>
              </a:xfrm>
              <a:prstGeom prst="rect">
                <a:avLst/>
              </a:prstGeom>
              <a:noFill/>
              <a:ln w="9525">
                <a:noFill/>
                <a:miter lim="800000"/>
                <a:headEnd/>
                <a:tailEnd/>
              </a:ln>
            </p:spPr>
          </p:pic>
          <p:pic>
            <p:nvPicPr>
              <p:cNvPr id="49" name="图片 48">
                <a:extLst>
                  <a:ext uri="{FF2B5EF4-FFF2-40B4-BE49-F238E27FC236}">
                    <a16:creationId xmlns:a16="http://schemas.microsoft.com/office/drawing/2014/main" id="{4628E7B8-1EB8-6E4E-80B5-5A090476994E}"/>
                  </a:ext>
                </a:extLst>
              </p:cNvPr>
              <p:cNvPicPr>
                <a:picLocks noChangeAspect="1"/>
              </p:cNvPicPr>
              <p:nvPr/>
            </p:nvPicPr>
            <p:blipFill>
              <a:blip r:embed="rId20"/>
              <a:stretch>
                <a:fillRect/>
              </a:stretch>
            </p:blipFill>
            <p:spPr>
              <a:xfrm>
                <a:off x="8342715" y="256673"/>
                <a:ext cx="2515785" cy="1619752"/>
              </a:xfrm>
              <a:prstGeom prst="rect">
                <a:avLst/>
              </a:prstGeom>
            </p:spPr>
          </p:pic>
        </p:grpSp>
        <p:sp>
          <p:nvSpPr>
            <p:cNvPr id="47" name="矩形 46">
              <a:extLst>
                <a:ext uri="{FF2B5EF4-FFF2-40B4-BE49-F238E27FC236}">
                  <a16:creationId xmlns:a16="http://schemas.microsoft.com/office/drawing/2014/main" id="{90A81117-441E-F748-8C46-45462767616F}"/>
                </a:ext>
              </a:extLst>
            </p:cNvPr>
            <p:cNvSpPr/>
            <p:nvPr/>
          </p:nvSpPr>
          <p:spPr>
            <a:xfrm>
              <a:off x="9413063" y="9081816"/>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组合 49">
            <a:extLst>
              <a:ext uri="{FF2B5EF4-FFF2-40B4-BE49-F238E27FC236}">
                <a16:creationId xmlns:a16="http://schemas.microsoft.com/office/drawing/2014/main" id="{4944D1EC-84AE-6541-B077-DEB6DD36A8C3}"/>
              </a:ext>
            </a:extLst>
          </p:cNvPr>
          <p:cNvGrpSpPr/>
          <p:nvPr/>
        </p:nvGrpSpPr>
        <p:grpSpPr>
          <a:xfrm>
            <a:off x="6278082" y="2080341"/>
            <a:ext cx="1004152" cy="331029"/>
            <a:chOff x="5486191" y="2132750"/>
            <a:chExt cx="1004152" cy="331029"/>
          </a:xfrm>
        </p:grpSpPr>
        <p:pic>
          <p:nvPicPr>
            <p:cNvPr id="51" name="图片 50">
              <a:extLst>
                <a:ext uri="{FF2B5EF4-FFF2-40B4-BE49-F238E27FC236}">
                  <a16:creationId xmlns:a16="http://schemas.microsoft.com/office/drawing/2014/main" id="{DF5BB1ED-FF62-584E-8A02-4705FABD4928}"/>
                </a:ext>
              </a:extLst>
            </p:cNvPr>
            <p:cNvPicPr>
              <a:picLocks noChangeAspect="1"/>
            </p:cNvPicPr>
            <p:nvPr/>
          </p:nvPicPr>
          <p:blipFill>
            <a:blip r:embed="rId4"/>
            <a:stretch>
              <a:fillRect/>
            </a:stretch>
          </p:blipFill>
          <p:spPr>
            <a:xfrm>
              <a:off x="5486191" y="2419717"/>
              <a:ext cx="729175" cy="44062"/>
            </a:xfrm>
            <a:prstGeom prst="rect">
              <a:avLst/>
            </a:prstGeom>
          </p:spPr>
        </p:pic>
        <p:sp>
          <p:nvSpPr>
            <p:cNvPr id="52" name="文本框 51">
              <a:extLst>
                <a:ext uri="{FF2B5EF4-FFF2-40B4-BE49-F238E27FC236}">
                  <a16:creationId xmlns:a16="http://schemas.microsoft.com/office/drawing/2014/main" id="{50DE4C86-5726-524B-843C-7C69FA6A74BA}"/>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pic>
        <p:nvPicPr>
          <p:cNvPr id="53" name="Picture 1">
            <a:extLst>
              <a:ext uri="{FF2B5EF4-FFF2-40B4-BE49-F238E27FC236}">
                <a16:creationId xmlns:a16="http://schemas.microsoft.com/office/drawing/2014/main" id="{A318D224-2216-1C40-BBCD-8E0CCB2DB7B7}"/>
              </a:ext>
            </a:extLst>
          </p:cNvPr>
          <p:cNvPicPr>
            <a:picLocks noChangeAspect="1"/>
          </p:cNvPicPr>
          <p:nvPr/>
        </p:nvPicPr>
        <p:blipFill rotWithShape="1">
          <a:blip r:embed="rId21" cstate="print">
            <a:extLst>
              <a:ext uri="{BEBA8EAE-BF5A-486C-A8C5-ECC9F3942E4B}">
                <a14:imgProps xmlns:a14="http://schemas.microsoft.com/office/drawing/2010/main">
                  <a14:imgLayer r:embed="rId22">
                    <a14:imgEffect>
                      <a14:brightnessContrast bright="40000" contrast="-40000"/>
                    </a14:imgEffect>
                  </a14:imgLayer>
                </a14:imgProps>
              </a:ext>
            </a:extLst>
          </a:blip>
          <a:srcRect t="10199" b="10012"/>
          <a:stretch/>
        </p:blipFill>
        <p:spPr bwMode="auto">
          <a:xfrm>
            <a:off x="7147152" y="2642953"/>
            <a:ext cx="3581983" cy="2562223"/>
          </a:xfrm>
          <a:prstGeom prst="rect">
            <a:avLst/>
          </a:prstGeom>
          <a:noFill/>
          <a:ln w="9525">
            <a:noFill/>
            <a:miter lim="800000"/>
            <a:headEnd/>
            <a:tailEnd/>
          </a:ln>
        </p:spPr>
      </p:pic>
      <p:pic>
        <p:nvPicPr>
          <p:cNvPr id="54" name="Picture 1">
            <a:extLst>
              <a:ext uri="{FF2B5EF4-FFF2-40B4-BE49-F238E27FC236}">
                <a16:creationId xmlns:a16="http://schemas.microsoft.com/office/drawing/2014/main" id="{F62BEFAB-21B8-844E-BC7C-80D79940E06D}"/>
              </a:ext>
            </a:extLst>
          </p:cNvPr>
          <p:cNvPicPr>
            <a:picLocks noChangeAspect="1"/>
          </p:cNvPicPr>
          <p:nvPr/>
        </p:nvPicPr>
        <p:blipFill rotWithShape="1">
          <a:blip r:embed="rId23" cstate="print">
            <a:extLst>
              <a:ext uri="{BEBA8EAE-BF5A-486C-A8C5-ECC9F3942E4B}">
                <a14:imgProps xmlns:a14="http://schemas.microsoft.com/office/drawing/2010/main">
                  <a14:imgLayer r:embed="rId24">
                    <a14:imgEffect>
                      <a14:brightnessContrast bright="20000"/>
                    </a14:imgEffect>
                  </a14:imgLayer>
                </a14:imgProps>
              </a:ext>
            </a:extLst>
          </a:blip>
          <a:srcRect t="9438" b="10720"/>
          <a:stretch/>
        </p:blipFill>
        <p:spPr bwMode="auto">
          <a:xfrm>
            <a:off x="3633848" y="2636716"/>
            <a:ext cx="3629829" cy="2546639"/>
          </a:xfrm>
          <a:prstGeom prst="rect">
            <a:avLst/>
          </a:prstGeom>
          <a:noFill/>
          <a:ln w="9525">
            <a:noFill/>
            <a:miter lim="800000"/>
            <a:headEnd/>
            <a:tailEnd/>
          </a:ln>
        </p:spPr>
      </p:pic>
      <p:sp>
        <p:nvSpPr>
          <p:cNvPr id="55" name="矩形 54">
            <a:extLst>
              <a:ext uri="{FF2B5EF4-FFF2-40B4-BE49-F238E27FC236}">
                <a16:creationId xmlns:a16="http://schemas.microsoft.com/office/drawing/2014/main" id="{B60EBE04-AD99-2C45-99D3-02155FCDF5ED}"/>
              </a:ext>
            </a:extLst>
          </p:cNvPr>
          <p:cNvSpPr/>
          <p:nvPr/>
        </p:nvSpPr>
        <p:spPr>
          <a:xfrm>
            <a:off x="12752947" y="8901370"/>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文本框 55">
            <a:extLst>
              <a:ext uri="{FF2B5EF4-FFF2-40B4-BE49-F238E27FC236}">
                <a16:creationId xmlns:a16="http://schemas.microsoft.com/office/drawing/2014/main" id="{817C47ED-A000-B045-A998-7121A6169C25}"/>
              </a:ext>
            </a:extLst>
          </p:cNvPr>
          <p:cNvSpPr txBox="1"/>
          <p:nvPr/>
        </p:nvSpPr>
        <p:spPr>
          <a:xfrm>
            <a:off x="9994391" y="7959877"/>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57" name="组合 56">
            <a:extLst>
              <a:ext uri="{FF2B5EF4-FFF2-40B4-BE49-F238E27FC236}">
                <a16:creationId xmlns:a16="http://schemas.microsoft.com/office/drawing/2014/main" id="{7E64B625-8383-374C-9F24-5FCE8E03CDB9}"/>
              </a:ext>
            </a:extLst>
          </p:cNvPr>
          <p:cNvGrpSpPr/>
          <p:nvPr/>
        </p:nvGrpSpPr>
        <p:grpSpPr>
          <a:xfrm>
            <a:off x="9748863" y="9882915"/>
            <a:ext cx="1004152" cy="331029"/>
            <a:chOff x="5486191" y="2132750"/>
            <a:chExt cx="1004152" cy="331029"/>
          </a:xfrm>
        </p:grpSpPr>
        <p:pic>
          <p:nvPicPr>
            <p:cNvPr id="58" name="图片 57">
              <a:extLst>
                <a:ext uri="{FF2B5EF4-FFF2-40B4-BE49-F238E27FC236}">
                  <a16:creationId xmlns:a16="http://schemas.microsoft.com/office/drawing/2014/main" id="{22968D7A-3AEE-D349-992A-420ABF8DF4F6}"/>
                </a:ext>
              </a:extLst>
            </p:cNvPr>
            <p:cNvPicPr>
              <a:picLocks noChangeAspect="1"/>
            </p:cNvPicPr>
            <p:nvPr/>
          </p:nvPicPr>
          <p:blipFill>
            <a:blip r:embed="rId4"/>
            <a:stretch>
              <a:fillRect/>
            </a:stretch>
          </p:blipFill>
          <p:spPr>
            <a:xfrm>
              <a:off x="5486191" y="2419717"/>
              <a:ext cx="729175" cy="44062"/>
            </a:xfrm>
            <a:prstGeom prst="rect">
              <a:avLst/>
            </a:prstGeom>
          </p:spPr>
        </p:pic>
        <p:sp>
          <p:nvSpPr>
            <p:cNvPr id="59" name="文本框 58">
              <a:extLst>
                <a:ext uri="{FF2B5EF4-FFF2-40B4-BE49-F238E27FC236}">
                  <a16:creationId xmlns:a16="http://schemas.microsoft.com/office/drawing/2014/main" id="{362C7E34-53BF-A34D-BADD-3D0CCFB8C17E}"/>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60" name="文本框 59">
            <a:extLst>
              <a:ext uri="{FF2B5EF4-FFF2-40B4-BE49-F238E27FC236}">
                <a16:creationId xmlns:a16="http://schemas.microsoft.com/office/drawing/2014/main" id="{43FD492B-F86D-604A-8102-92F6A6B8B6B5}"/>
              </a:ext>
            </a:extLst>
          </p:cNvPr>
          <p:cNvSpPr txBox="1"/>
          <p:nvPr/>
        </p:nvSpPr>
        <p:spPr>
          <a:xfrm>
            <a:off x="6534654" y="2751912"/>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61" name="组合 60">
            <a:extLst>
              <a:ext uri="{FF2B5EF4-FFF2-40B4-BE49-F238E27FC236}">
                <a16:creationId xmlns:a16="http://schemas.microsoft.com/office/drawing/2014/main" id="{55802FBC-2677-464C-A2B6-075012346C03}"/>
              </a:ext>
            </a:extLst>
          </p:cNvPr>
          <p:cNvGrpSpPr/>
          <p:nvPr/>
        </p:nvGrpSpPr>
        <p:grpSpPr>
          <a:xfrm>
            <a:off x="6238597" y="4723451"/>
            <a:ext cx="1004152" cy="331029"/>
            <a:chOff x="5486191" y="2132750"/>
            <a:chExt cx="1004152" cy="331029"/>
          </a:xfrm>
        </p:grpSpPr>
        <p:pic>
          <p:nvPicPr>
            <p:cNvPr id="62" name="图片 61">
              <a:extLst>
                <a:ext uri="{FF2B5EF4-FFF2-40B4-BE49-F238E27FC236}">
                  <a16:creationId xmlns:a16="http://schemas.microsoft.com/office/drawing/2014/main" id="{81C3307F-8D17-6F4A-8FB1-48DF8D3DAA54}"/>
                </a:ext>
              </a:extLst>
            </p:cNvPr>
            <p:cNvPicPr>
              <a:picLocks noChangeAspect="1"/>
            </p:cNvPicPr>
            <p:nvPr/>
          </p:nvPicPr>
          <p:blipFill>
            <a:blip r:embed="rId4"/>
            <a:stretch>
              <a:fillRect/>
            </a:stretch>
          </p:blipFill>
          <p:spPr>
            <a:xfrm>
              <a:off x="5486191" y="2419717"/>
              <a:ext cx="729175" cy="44062"/>
            </a:xfrm>
            <a:prstGeom prst="rect">
              <a:avLst/>
            </a:prstGeom>
          </p:spPr>
        </p:pic>
        <p:sp>
          <p:nvSpPr>
            <p:cNvPr id="63" name="文本框 62">
              <a:extLst>
                <a:ext uri="{FF2B5EF4-FFF2-40B4-BE49-F238E27FC236}">
                  <a16:creationId xmlns:a16="http://schemas.microsoft.com/office/drawing/2014/main" id="{69CFF837-9338-5C41-A2F0-A747C1D1BD66}"/>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64" name="文本框 63">
            <a:extLst>
              <a:ext uri="{FF2B5EF4-FFF2-40B4-BE49-F238E27FC236}">
                <a16:creationId xmlns:a16="http://schemas.microsoft.com/office/drawing/2014/main" id="{B5137EC3-EF43-574C-A18D-3A231D9CF662}"/>
              </a:ext>
            </a:extLst>
          </p:cNvPr>
          <p:cNvSpPr txBox="1"/>
          <p:nvPr/>
        </p:nvSpPr>
        <p:spPr>
          <a:xfrm>
            <a:off x="10004643" y="2752341"/>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65" name="组合 64">
            <a:extLst>
              <a:ext uri="{FF2B5EF4-FFF2-40B4-BE49-F238E27FC236}">
                <a16:creationId xmlns:a16="http://schemas.microsoft.com/office/drawing/2014/main" id="{D4ED98A9-B555-AD4F-9397-84B5EB35F7B0}"/>
              </a:ext>
            </a:extLst>
          </p:cNvPr>
          <p:cNvGrpSpPr/>
          <p:nvPr/>
        </p:nvGrpSpPr>
        <p:grpSpPr>
          <a:xfrm>
            <a:off x="9748058" y="4684663"/>
            <a:ext cx="1004152" cy="331029"/>
            <a:chOff x="5486191" y="2132750"/>
            <a:chExt cx="1004152" cy="331029"/>
          </a:xfrm>
        </p:grpSpPr>
        <p:pic>
          <p:nvPicPr>
            <p:cNvPr id="66" name="图片 65">
              <a:extLst>
                <a:ext uri="{FF2B5EF4-FFF2-40B4-BE49-F238E27FC236}">
                  <a16:creationId xmlns:a16="http://schemas.microsoft.com/office/drawing/2014/main" id="{80CD5F80-CBDA-464A-910C-AE200F5690F4}"/>
                </a:ext>
              </a:extLst>
            </p:cNvPr>
            <p:cNvPicPr>
              <a:picLocks noChangeAspect="1"/>
            </p:cNvPicPr>
            <p:nvPr/>
          </p:nvPicPr>
          <p:blipFill>
            <a:blip r:embed="rId4"/>
            <a:stretch>
              <a:fillRect/>
            </a:stretch>
          </p:blipFill>
          <p:spPr>
            <a:xfrm>
              <a:off x="5486191" y="2419717"/>
              <a:ext cx="729175" cy="44062"/>
            </a:xfrm>
            <a:prstGeom prst="rect">
              <a:avLst/>
            </a:prstGeom>
          </p:spPr>
        </p:pic>
        <p:sp>
          <p:nvSpPr>
            <p:cNvPr id="67" name="文本框 66">
              <a:extLst>
                <a:ext uri="{FF2B5EF4-FFF2-40B4-BE49-F238E27FC236}">
                  <a16:creationId xmlns:a16="http://schemas.microsoft.com/office/drawing/2014/main" id="{E26F8F96-889E-6B46-99EE-B754D990975C}"/>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nvGrpSpPr>
          <p:cNvPr id="68" name="组合 67">
            <a:extLst>
              <a:ext uri="{FF2B5EF4-FFF2-40B4-BE49-F238E27FC236}">
                <a16:creationId xmlns:a16="http://schemas.microsoft.com/office/drawing/2014/main" id="{770C215D-AF63-7B4A-A9C1-2A4011638ADF}"/>
              </a:ext>
            </a:extLst>
          </p:cNvPr>
          <p:cNvGrpSpPr/>
          <p:nvPr/>
        </p:nvGrpSpPr>
        <p:grpSpPr>
          <a:xfrm>
            <a:off x="10664956" y="5241586"/>
            <a:ext cx="4503811" cy="2546639"/>
            <a:chOff x="7325287" y="5425385"/>
            <a:chExt cx="4503811" cy="2546639"/>
          </a:xfrm>
        </p:grpSpPr>
        <p:grpSp>
          <p:nvGrpSpPr>
            <p:cNvPr id="69" name="组合 68">
              <a:extLst>
                <a:ext uri="{FF2B5EF4-FFF2-40B4-BE49-F238E27FC236}">
                  <a16:creationId xmlns:a16="http://schemas.microsoft.com/office/drawing/2014/main" id="{71C64AF3-459D-4644-99D5-B96FEA59EFD0}"/>
                </a:ext>
              </a:extLst>
            </p:cNvPr>
            <p:cNvGrpSpPr/>
            <p:nvPr/>
          </p:nvGrpSpPr>
          <p:grpSpPr>
            <a:xfrm>
              <a:off x="7325287" y="5425385"/>
              <a:ext cx="4503811" cy="2546639"/>
              <a:chOff x="6192198" y="313151"/>
              <a:chExt cx="4709325" cy="2669763"/>
            </a:xfrm>
          </p:grpSpPr>
          <p:pic>
            <p:nvPicPr>
              <p:cNvPr id="71" name="Picture 1">
                <a:extLst>
                  <a:ext uri="{FF2B5EF4-FFF2-40B4-BE49-F238E27FC236}">
                    <a16:creationId xmlns:a16="http://schemas.microsoft.com/office/drawing/2014/main" id="{B05344CB-D615-8C49-B4DD-EEC2F62B2817}"/>
                  </a:ext>
                </a:extLst>
              </p:cNvPr>
              <p:cNvPicPr>
                <a:picLocks noChangeAspect="1"/>
              </p:cNvPicPr>
              <p:nvPr/>
            </p:nvPicPr>
            <p:blipFill>
              <a:blip r:embed="rId25" cstate="print"/>
              <a:srcRect/>
              <a:stretch>
                <a:fillRect/>
              </a:stretch>
            </p:blipFill>
            <p:spPr bwMode="auto">
              <a:xfrm>
                <a:off x="6192198" y="313151"/>
                <a:ext cx="4709325" cy="2669763"/>
              </a:xfrm>
              <a:prstGeom prst="rect">
                <a:avLst/>
              </a:prstGeom>
              <a:noFill/>
              <a:ln w="9525">
                <a:noFill/>
                <a:miter lim="800000"/>
                <a:headEnd/>
                <a:tailEnd/>
              </a:ln>
            </p:spPr>
          </p:pic>
          <p:pic>
            <p:nvPicPr>
              <p:cNvPr id="72" name="图片 71">
                <a:extLst>
                  <a:ext uri="{FF2B5EF4-FFF2-40B4-BE49-F238E27FC236}">
                    <a16:creationId xmlns:a16="http://schemas.microsoft.com/office/drawing/2014/main" id="{81175A0B-5561-544F-80E2-C6DA62D38B69}"/>
                  </a:ext>
                </a:extLst>
              </p:cNvPr>
              <p:cNvPicPr>
                <a:picLocks noChangeAspect="1"/>
              </p:cNvPicPr>
              <p:nvPr/>
            </p:nvPicPr>
            <p:blipFill>
              <a:blip r:embed="rId26"/>
              <a:stretch>
                <a:fillRect/>
              </a:stretch>
            </p:blipFill>
            <p:spPr>
              <a:xfrm>
                <a:off x="8392960" y="358466"/>
                <a:ext cx="2430876" cy="1586104"/>
              </a:xfrm>
              <a:prstGeom prst="rect">
                <a:avLst/>
              </a:prstGeom>
            </p:spPr>
          </p:pic>
        </p:grpSp>
        <p:sp>
          <p:nvSpPr>
            <p:cNvPr id="70" name="矩形 69">
              <a:extLst>
                <a:ext uri="{FF2B5EF4-FFF2-40B4-BE49-F238E27FC236}">
                  <a16:creationId xmlns:a16="http://schemas.microsoft.com/office/drawing/2014/main" id="{22566FD0-EFCB-784D-ADCA-21054B7F3FFA}"/>
                </a:ext>
              </a:extLst>
            </p:cNvPr>
            <p:cNvSpPr/>
            <p:nvPr/>
          </p:nvSpPr>
          <p:spPr>
            <a:xfrm>
              <a:off x="9422963" y="6487770"/>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组合 72">
            <a:extLst>
              <a:ext uri="{FF2B5EF4-FFF2-40B4-BE49-F238E27FC236}">
                <a16:creationId xmlns:a16="http://schemas.microsoft.com/office/drawing/2014/main" id="{7E3F290E-B39E-924F-B568-13D98BAC068F}"/>
              </a:ext>
            </a:extLst>
          </p:cNvPr>
          <p:cNvGrpSpPr/>
          <p:nvPr/>
        </p:nvGrpSpPr>
        <p:grpSpPr>
          <a:xfrm>
            <a:off x="10623490" y="7824974"/>
            <a:ext cx="4508464" cy="2527354"/>
            <a:chOff x="7311145" y="2766112"/>
            <a:chExt cx="4510475" cy="2538227"/>
          </a:xfrm>
        </p:grpSpPr>
        <p:grpSp>
          <p:nvGrpSpPr>
            <p:cNvPr id="74" name="组合 73">
              <a:extLst>
                <a:ext uri="{FF2B5EF4-FFF2-40B4-BE49-F238E27FC236}">
                  <a16:creationId xmlns:a16="http://schemas.microsoft.com/office/drawing/2014/main" id="{FBD94D25-919A-494F-969E-114009E03EDA}"/>
                </a:ext>
              </a:extLst>
            </p:cNvPr>
            <p:cNvGrpSpPr/>
            <p:nvPr/>
          </p:nvGrpSpPr>
          <p:grpSpPr>
            <a:xfrm>
              <a:off x="7311145" y="2766112"/>
              <a:ext cx="4510475" cy="2538227"/>
              <a:chOff x="5703570" y="72010"/>
              <a:chExt cx="4871443" cy="2791825"/>
            </a:xfrm>
          </p:grpSpPr>
          <p:pic>
            <p:nvPicPr>
              <p:cNvPr id="76" name="Picture 1">
                <a:extLst>
                  <a:ext uri="{FF2B5EF4-FFF2-40B4-BE49-F238E27FC236}">
                    <a16:creationId xmlns:a16="http://schemas.microsoft.com/office/drawing/2014/main" id="{84921A0E-DAE2-7C49-BBC6-FB6756F5DD26}"/>
                  </a:ext>
                </a:extLst>
              </p:cNvPr>
              <p:cNvPicPr>
                <a:picLocks noChangeAspect="1"/>
              </p:cNvPicPr>
              <p:nvPr/>
            </p:nvPicPr>
            <p:blipFill>
              <a:blip r:embed="rId27" cstate="print"/>
              <a:srcRect/>
              <a:stretch>
                <a:fillRect/>
              </a:stretch>
            </p:blipFill>
            <p:spPr bwMode="auto">
              <a:xfrm>
                <a:off x="5703570" y="72010"/>
                <a:ext cx="4871443" cy="2791825"/>
              </a:xfrm>
              <a:prstGeom prst="rect">
                <a:avLst/>
              </a:prstGeom>
              <a:noFill/>
              <a:ln w="9525">
                <a:noFill/>
                <a:miter lim="800000"/>
                <a:headEnd/>
                <a:tailEnd/>
              </a:ln>
            </p:spPr>
          </p:pic>
          <p:pic>
            <p:nvPicPr>
              <p:cNvPr id="77" name="图片 76">
                <a:extLst>
                  <a:ext uri="{FF2B5EF4-FFF2-40B4-BE49-F238E27FC236}">
                    <a16:creationId xmlns:a16="http://schemas.microsoft.com/office/drawing/2014/main" id="{0C95B702-E6C0-FD4C-AC60-DC7DF547F6A8}"/>
                  </a:ext>
                </a:extLst>
              </p:cNvPr>
              <p:cNvPicPr>
                <a:picLocks noChangeAspect="1"/>
              </p:cNvPicPr>
              <p:nvPr/>
            </p:nvPicPr>
            <p:blipFill>
              <a:blip r:embed="rId28"/>
              <a:stretch>
                <a:fillRect/>
              </a:stretch>
            </p:blipFill>
            <p:spPr>
              <a:xfrm>
                <a:off x="7953839" y="156267"/>
                <a:ext cx="2556998" cy="1662942"/>
              </a:xfrm>
              <a:prstGeom prst="rect">
                <a:avLst/>
              </a:prstGeom>
            </p:spPr>
          </p:pic>
        </p:grpSp>
        <p:sp>
          <p:nvSpPr>
            <p:cNvPr id="75" name="矩形 74">
              <a:extLst>
                <a:ext uri="{FF2B5EF4-FFF2-40B4-BE49-F238E27FC236}">
                  <a16:creationId xmlns:a16="http://schemas.microsoft.com/office/drawing/2014/main" id="{EF7A0A59-5E81-684B-AA20-D13B5036DBA7}"/>
                </a:ext>
              </a:extLst>
            </p:cNvPr>
            <p:cNvSpPr/>
            <p:nvPr/>
          </p:nvSpPr>
          <p:spPr>
            <a:xfrm>
              <a:off x="9392035" y="3885000"/>
              <a:ext cx="2176167"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文本框 77">
            <a:extLst>
              <a:ext uri="{FF2B5EF4-FFF2-40B4-BE49-F238E27FC236}">
                <a16:creationId xmlns:a16="http://schemas.microsoft.com/office/drawing/2014/main" id="{88950BD7-7853-1645-ABFC-229D1FE6D010}"/>
              </a:ext>
            </a:extLst>
          </p:cNvPr>
          <p:cNvSpPr txBox="1"/>
          <p:nvPr/>
        </p:nvSpPr>
        <p:spPr>
          <a:xfrm>
            <a:off x="6534742" y="170846"/>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pic>
        <p:nvPicPr>
          <p:cNvPr id="80" name="Picture 1">
            <a:extLst>
              <a:ext uri="{FF2B5EF4-FFF2-40B4-BE49-F238E27FC236}">
                <a16:creationId xmlns:a16="http://schemas.microsoft.com/office/drawing/2014/main" id="{B90EF0FA-355A-D544-B7C6-BD0D87F8EEE8}"/>
              </a:ext>
            </a:extLst>
          </p:cNvPr>
          <p:cNvPicPr>
            <a:picLocks noChangeAspect="1"/>
          </p:cNvPicPr>
          <p:nvPr/>
        </p:nvPicPr>
        <p:blipFill rotWithShape="1">
          <a:blip r:embed="rId29" cstate="print">
            <a:extLst>
              <a:ext uri="{BEBA8EAE-BF5A-486C-A8C5-ECC9F3942E4B}">
                <a14:imgProps xmlns:a14="http://schemas.microsoft.com/office/drawing/2010/main">
                  <a14:imgLayer r:embed="rId30">
                    <a14:imgEffect>
                      <a14:brightnessContrast bright="40000" contrast="-20000"/>
                    </a14:imgEffect>
                  </a14:imgLayer>
                </a14:imgProps>
              </a:ext>
            </a:extLst>
          </a:blip>
          <a:srcRect t="10935" b="10525"/>
          <a:stretch/>
        </p:blipFill>
        <p:spPr bwMode="auto">
          <a:xfrm>
            <a:off x="7133044" y="47742"/>
            <a:ext cx="3579639" cy="2520448"/>
          </a:xfrm>
          <a:prstGeom prst="rect">
            <a:avLst/>
          </a:prstGeom>
          <a:noFill/>
          <a:ln w="9525">
            <a:noFill/>
            <a:miter lim="800000"/>
            <a:headEnd/>
            <a:tailEnd/>
          </a:ln>
        </p:spPr>
      </p:pic>
      <p:sp>
        <p:nvSpPr>
          <p:cNvPr id="81" name="文本框 80">
            <a:extLst>
              <a:ext uri="{FF2B5EF4-FFF2-40B4-BE49-F238E27FC236}">
                <a16:creationId xmlns:a16="http://schemas.microsoft.com/office/drawing/2014/main" id="{5F5D6B0F-5985-564B-8549-5D3BDB3527D4}"/>
              </a:ext>
            </a:extLst>
          </p:cNvPr>
          <p:cNvSpPr txBox="1"/>
          <p:nvPr/>
        </p:nvSpPr>
        <p:spPr>
          <a:xfrm>
            <a:off x="10004730" y="170846"/>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82" name="组合 81">
            <a:extLst>
              <a:ext uri="{FF2B5EF4-FFF2-40B4-BE49-F238E27FC236}">
                <a16:creationId xmlns:a16="http://schemas.microsoft.com/office/drawing/2014/main" id="{7CC63117-5268-704B-8CE6-CBF33FD392C8}"/>
              </a:ext>
            </a:extLst>
          </p:cNvPr>
          <p:cNvGrpSpPr/>
          <p:nvPr/>
        </p:nvGrpSpPr>
        <p:grpSpPr>
          <a:xfrm>
            <a:off x="9742127" y="2058310"/>
            <a:ext cx="1004152" cy="331029"/>
            <a:chOff x="5486191" y="2132750"/>
            <a:chExt cx="1004152" cy="331029"/>
          </a:xfrm>
        </p:grpSpPr>
        <p:pic>
          <p:nvPicPr>
            <p:cNvPr id="83" name="图片 82">
              <a:extLst>
                <a:ext uri="{FF2B5EF4-FFF2-40B4-BE49-F238E27FC236}">
                  <a16:creationId xmlns:a16="http://schemas.microsoft.com/office/drawing/2014/main" id="{395940AC-0132-594B-B911-0C2DEE25BC7A}"/>
                </a:ext>
              </a:extLst>
            </p:cNvPr>
            <p:cNvPicPr>
              <a:picLocks noChangeAspect="1"/>
            </p:cNvPicPr>
            <p:nvPr/>
          </p:nvPicPr>
          <p:blipFill>
            <a:blip r:embed="rId4"/>
            <a:stretch>
              <a:fillRect/>
            </a:stretch>
          </p:blipFill>
          <p:spPr>
            <a:xfrm>
              <a:off x="5486191" y="2419717"/>
              <a:ext cx="729175" cy="44062"/>
            </a:xfrm>
            <a:prstGeom prst="rect">
              <a:avLst/>
            </a:prstGeom>
          </p:spPr>
        </p:pic>
        <p:sp>
          <p:nvSpPr>
            <p:cNvPr id="84" name="文本框 83">
              <a:extLst>
                <a:ext uri="{FF2B5EF4-FFF2-40B4-BE49-F238E27FC236}">
                  <a16:creationId xmlns:a16="http://schemas.microsoft.com/office/drawing/2014/main" id="{EBD5D0B9-5C10-D242-B332-1B81F44CF445}"/>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nvGrpSpPr>
          <p:cNvPr id="86" name="组合 85">
            <a:extLst>
              <a:ext uri="{FF2B5EF4-FFF2-40B4-BE49-F238E27FC236}">
                <a16:creationId xmlns:a16="http://schemas.microsoft.com/office/drawing/2014/main" id="{9D9F3F62-216B-504D-9174-7331FD95D026}"/>
              </a:ext>
            </a:extLst>
          </p:cNvPr>
          <p:cNvGrpSpPr/>
          <p:nvPr/>
        </p:nvGrpSpPr>
        <p:grpSpPr>
          <a:xfrm>
            <a:off x="10646194" y="47742"/>
            <a:ext cx="4508465" cy="2557041"/>
            <a:chOff x="7308534" y="123194"/>
            <a:chExt cx="4508465" cy="2601681"/>
          </a:xfrm>
        </p:grpSpPr>
        <p:grpSp>
          <p:nvGrpSpPr>
            <p:cNvPr id="87" name="组合 86">
              <a:extLst>
                <a:ext uri="{FF2B5EF4-FFF2-40B4-BE49-F238E27FC236}">
                  <a16:creationId xmlns:a16="http://schemas.microsoft.com/office/drawing/2014/main" id="{87CD3156-0D2A-B24E-8E8A-13E9DBD825C1}"/>
                </a:ext>
              </a:extLst>
            </p:cNvPr>
            <p:cNvGrpSpPr/>
            <p:nvPr/>
          </p:nvGrpSpPr>
          <p:grpSpPr>
            <a:xfrm>
              <a:off x="7308534" y="123194"/>
              <a:ext cx="4508465" cy="2601681"/>
              <a:chOff x="6219151" y="158934"/>
              <a:chExt cx="4709324" cy="2724271"/>
            </a:xfrm>
          </p:grpSpPr>
          <p:pic>
            <p:nvPicPr>
              <p:cNvPr id="89" name="Picture 1">
                <a:extLst>
                  <a:ext uri="{FF2B5EF4-FFF2-40B4-BE49-F238E27FC236}">
                    <a16:creationId xmlns:a16="http://schemas.microsoft.com/office/drawing/2014/main" id="{8CEA31F7-8AC3-5942-99CD-432A8DCADADB}"/>
                  </a:ext>
                </a:extLst>
              </p:cNvPr>
              <p:cNvPicPr>
                <a:picLocks noChangeAspect="1"/>
              </p:cNvPicPr>
              <p:nvPr/>
            </p:nvPicPr>
            <p:blipFill>
              <a:blip r:embed="rId31" cstate="print"/>
              <a:srcRect/>
              <a:stretch>
                <a:fillRect/>
              </a:stretch>
            </p:blipFill>
            <p:spPr bwMode="auto">
              <a:xfrm>
                <a:off x="6219151" y="158934"/>
                <a:ext cx="4709324" cy="2724271"/>
              </a:xfrm>
              <a:prstGeom prst="rect">
                <a:avLst/>
              </a:prstGeom>
              <a:noFill/>
              <a:ln w="9525">
                <a:noFill/>
                <a:miter lim="800000"/>
                <a:headEnd/>
                <a:tailEnd/>
              </a:ln>
            </p:spPr>
          </p:pic>
          <p:pic>
            <p:nvPicPr>
              <p:cNvPr id="90" name="图片 89">
                <a:extLst>
                  <a:ext uri="{FF2B5EF4-FFF2-40B4-BE49-F238E27FC236}">
                    <a16:creationId xmlns:a16="http://schemas.microsoft.com/office/drawing/2014/main" id="{537772B4-7AB6-A54E-BEDC-3BA88F902EBE}"/>
                  </a:ext>
                </a:extLst>
              </p:cNvPr>
              <p:cNvPicPr>
                <a:picLocks noChangeAspect="1"/>
              </p:cNvPicPr>
              <p:nvPr/>
            </p:nvPicPr>
            <p:blipFill>
              <a:blip r:embed="rId32"/>
              <a:stretch>
                <a:fillRect/>
              </a:stretch>
            </p:blipFill>
            <p:spPr>
              <a:xfrm>
                <a:off x="8414659" y="246215"/>
                <a:ext cx="2436734" cy="1549067"/>
              </a:xfrm>
              <a:prstGeom prst="rect">
                <a:avLst/>
              </a:prstGeom>
            </p:spPr>
          </p:pic>
        </p:grpSp>
        <p:sp>
          <p:nvSpPr>
            <p:cNvPr id="88" name="矩形 87">
              <a:extLst>
                <a:ext uri="{FF2B5EF4-FFF2-40B4-BE49-F238E27FC236}">
                  <a16:creationId xmlns:a16="http://schemas.microsoft.com/office/drawing/2014/main" id="{76F89BAA-3F5F-574E-A963-FDFF3E428062}"/>
                </a:ext>
              </a:extLst>
            </p:cNvPr>
            <p:cNvSpPr/>
            <p:nvPr/>
          </p:nvSpPr>
          <p:spPr>
            <a:xfrm>
              <a:off x="9422963" y="1215230"/>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0" name="文本框 99">
            <a:extLst>
              <a:ext uri="{FF2B5EF4-FFF2-40B4-BE49-F238E27FC236}">
                <a16:creationId xmlns:a16="http://schemas.microsoft.com/office/drawing/2014/main" id="{A8F0ED51-5556-784C-8D04-52E872EFB269}"/>
              </a:ext>
            </a:extLst>
          </p:cNvPr>
          <p:cNvSpPr txBox="1"/>
          <p:nvPr/>
        </p:nvSpPr>
        <p:spPr>
          <a:xfrm>
            <a:off x="6524402" y="7959448"/>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101" name="组合 100">
            <a:extLst>
              <a:ext uri="{FF2B5EF4-FFF2-40B4-BE49-F238E27FC236}">
                <a16:creationId xmlns:a16="http://schemas.microsoft.com/office/drawing/2014/main" id="{E1804014-4BCA-3A49-9990-08DF771351BC}"/>
              </a:ext>
            </a:extLst>
          </p:cNvPr>
          <p:cNvGrpSpPr/>
          <p:nvPr/>
        </p:nvGrpSpPr>
        <p:grpSpPr>
          <a:xfrm>
            <a:off x="6214150" y="9878655"/>
            <a:ext cx="1004152" cy="331029"/>
            <a:chOff x="5486191" y="2132750"/>
            <a:chExt cx="1004152" cy="331029"/>
          </a:xfrm>
        </p:grpSpPr>
        <p:pic>
          <p:nvPicPr>
            <p:cNvPr id="102" name="图片 101">
              <a:extLst>
                <a:ext uri="{FF2B5EF4-FFF2-40B4-BE49-F238E27FC236}">
                  <a16:creationId xmlns:a16="http://schemas.microsoft.com/office/drawing/2014/main" id="{2D80BB42-32BB-2E4A-A636-A555145442E9}"/>
                </a:ext>
              </a:extLst>
            </p:cNvPr>
            <p:cNvPicPr>
              <a:picLocks noChangeAspect="1"/>
            </p:cNvPicPr>
            <p:nvPr/>
          </p:nvPicPr>
          <p:blipFill>
            <a:blip r:embed="rId4"/>
            <a:stretch>
              <a:fillRect/>
            </a:stretch>
          </p:blipFill>
          <p:spPr>
            <a:xfrm>
              <a:off x="5486191" y="2419717"/>
              <a:ext cx="729175" cy="44062"/>
            </a:xfrm>
            <a:prstGeom prst="rect">
              <a:avLst/>
            </a:prstGeom>
          </p:spPr>
        </p:pic>
        <p:sp>
          <p:nvSpPr>
            <p:cNvPr id="103" name="文本框 102">
              <a:extLst>
                <a:ext uri="{FF2B5EF4-FFF2-40B4-BE49-F238E27FC236}">
                  <a16:creationId xmlns:a16="http://schemas.microsoft.com/office/drawing/2014/main" id="{8E27CF55-8F16-E043-9F8E-91AED012BE57}"/>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105" name="文本框 104">
            <a:extLst>
              <a:ext uri="{FF2B5EF4-FFF2-40B4-BE49-F238E27FC236}">
                <a16:creationId xmlns:a16="http://schemas.microsoft.com/office/drawing/2014/main" id="{42D3A2AB-9AF7-E34D-AA48-14D34E33D38F}"/>
              </a:ext>
            </a:extLst>
          </p:cNvPr>
          <p:cNvSpPr txBox="1"/>
          <p:nvPr/>
        </p:nvSpPr>
        <p:spPr>
          <a:xfrm>
            <a:off x="6522520" y="5414732"/>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sp>
        <p:nvSpPr>
          <p:cNvPr id="106" name="文本框 105">
            <a:extLst>
              <a:ext uri="{FF2B5EF4-FFF2-40B4-BE49-F238E27FC236}">
                <a16:creationId xmlns:a16="http://schemas.microsoft.com/office/drawing/2014/main" id="{6D03A732-A869-3C4B-A493-DD9D22F3A3C1}"/>
              </a:ext>
            </a:extLst>
          </p:cNvPr>
          <p:cNvSpPr txBox="1"/>
          <p:nvPr/>
        </p:nvSpPr>
        <p:spPr>
          <a:xfrm>
            <a:off x="9992509" y="5415161"/>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107" name="组合 106">
            <a:extLst>
              <a:ext uri="{FF2B5EF4-FFF2-40B4-BE49-F238E27FC236}">
                <a16:creationId xmlns:a16="http://schemas.microsoft.com/office/drawing/2014/main" id="{058FB5F0-110E-FF45-8055-EEC651D2D18E}"/>
              </a:ext>
            </a:extLst>
          </p:cNvPr>
          <p:cNvGrpSpPr/>
          <p:nvPr/>
        </p:nvGrpSpPr>
        <p:grpSpPr>
          <a:xfrm>
            <a:off x="6273299" y="7292009"/>
            <a:ext cx="1004152" cy="331029"/>
            <a:chOff x="5486191" y="2132750"/>
            <a:chExt cx="1004152" cy="331029"/>
          </a:xfrm>
        </p:grpSpPr>
        <p:pic>
          <p:nvPicPr>
            <p:cNvPr id="108" name="图片 107">
              <a:extLst>
                <a:ext uri="{FF2B5EF4-FFF2-40B4-BE49-F238E27FC236}">
                  <a16:creationId xmlns:a16="http://schemas.microsoft.com/office/drawing/2014/main" id="{8729EBE1-E2CC-A241-A2F1-2AE4FDCD678B}"/>
                </a:ext>
              </a:extLst>
            </p:cNvPr>
            <p:cNvPicPr>
              <a:picLocks noChangeAspect="1"/>
            </p:cNvPicPr>
            <p:nvPr/>
          </p:nvPicPr>
          <p:blipFill>
            <a:blip r:embed="rId4"/>
            <a:stretch>
              <a:fillRect/>
            </a:stretch>
          </p:blipFill>
          <p:spPr>
            <a:xfrm>
              <a:off x="5486191" y="2419717"/>
              <a:ext cx="729175" cy="44062"/>
            </a:xfrm>
            <a:prstGeom prst="rect">
              <a:avLst/>
            </a:prstGeom>
          </p:spPr>
        </p:pic>
        <p:sp>
          <p:nvSpPr>
            <p:cNvPr id="109" name="文本框 108">
              <a:extLst>
                <a:ext uri="{FF2B5EF4-FFF2-40B4-BE49-F238E27FC236}">
                  <a16:creationId xmlns:a16="http://schemas.microsoft.com/office/drawing/2014/main" id="{750EBA5C-2932-B248-93C2-FD6BC3532A00}"/>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nvGrpSpPr>
          <p:cNvPr id="110" name="组合 109">
            <a:extLst>
              <a:ext uri="{FF2B5EF4-FFF2-40B4-BE49-F238E27FC236}">
                <a16:creationId xmlns:a16="http://schemas.microsoft.com/office/drawing/2014/main" id="{A590DDC7-A401-C548-A438-4F5F6E7422A8}"/>
              </a:ext>
            </a:extLst>
          </p:cNvPr>
          <p:cNvGrpSpPr/>
          <p:nvPr/>
        </p:nvGrpSpPr>
        <p:grpSpPr>
          <a:xfrm>
            <a:off x="9758720" y="7298094"/>
            <a:ext cx="1004152" cy="331029"/>
            <a:chOff x="5486191" y="2132750"/>
            <a:chExt cx="1004152" cy="331029"/>
          </a:xfrm>
        </p:grpSpPr>
        <p:pic>
          <p:nvPicPr>
            <p:cNvPr id="111" name="图片 110">
              <a:extLst>
                <a:ext uri="{FF2B5EF4-FFF2-40B4-BE49-F238E27FC236}">
                  <a16:creationId xmlns:a16="http://schemas.microsoft.com/office/drawing/2014/main" id="{E03D27C4-2C6B-8F41-B69B-909E31F0E2E6}"/>
                </a:ext>
              </a:extLst>
            </p:cNvPr>
            <p:cNvPicPr>
              <a:picLocks noChangeAspect="1"/>
            </p:cNvPicPr>
            <p:nvPr/>
          </p:nvPicPr>
          <p:blipFill>
            <a:blip r:embed="rId4"/>
            <a:stretch>
              <a:fillRect/>
            </a:stretch>
          </p:blipFill>
          <p:spPr>
            <a:xfrm>
              <a:off x="5486191" y="2419717"/>
              <a:ext cx="729175" cy="44062"/>
            </a:xfrm>
            <a:prstGeom prst="rect">
              <a:avLst/>
            </a:prstGeom>
          </p:spPr>
        </p:pic>
        <p:sp>
          <p:nvSpPr>
            <p:cNvPr id="112" name="文本框 111">
              <a:extLst>
                <a:ext uri="{FF2B5EF4-FFF2-40B4-BE49-F238E27FC236}">
                  <a16:creationId xmlns:a16="http://schemas.microsoft.com/office/drawing/2014/main" id="{3CDD82B2-1594-8A4B-9D06-BA3B3C4A8AAD}"/>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nvGrpSpPr>
          <p:cNvPr id="2" name="组合 1">
            <a:extLst>
              <a:ext uri="{FF2B5EF4-FFF2-40B4-BE49-F238E27FC236}">
                <a16:creationId xmlns:a16="http://schemas.microsoft.com/office/drawing/2014/main" id="{608EB6A2-AD93-75A1-61DE-87B4D765C8D9}"/>
              </a:ext>
            </a:extLst>
          </p:cNvPr>
          <p:cNvGrpSpPr/>
          <p:nvPr/>
        </p:nvGrpSpPr>
        <p:grpSpPr>
          <a:xfrm>
            <a:off x="2612966" y="9865365"/>
            <a:ext cx="1004152" cy="331029"/>
            <a:chOff x="5486191" y="2132750"/>
            <a:chExt cx="1004152" cy="331029"/>
          </a:xfrm>
        </p:grpSpPr>
        <p:pic>
          <p:nvPicPr>
            <p:cNvPr id="3" name="图片 2">
              <a:extLst>
                <a:ext uri="{FF2B5EF4-FFF2-40B4-BE49-F238E27FC236}">
                  <a16:creationId xmlns:a16="http://schemas.microsoft.com/office/drawing/2014/main" id="{35A06709-EB4E-DD31-AFE2-6D535143140F}"/>
                </a:ext>
              </a:extLst>
            </p:cNvPr>
            <p:cNvPicPr>
              <a:picLocks noChangeAspect="1"/>
            </p:cNvPicPr>
            <p:nvPr/>
          </p:nvPicPr>
          <p:blipFill>
            <a:blip r:embed="rId4"/>
            <a:stretch>
              <a:fillRect/>
            </a:stretch>
          </p:blipFill>
          <p:spPr>
            <a:xfrm>
              <a:off x="5486191" y="2419717"/>
              <a:ext cx="729175" cy="44062"/>
            </a:xfrm>
            <a:prstGeom prst="rect">
              <a:avLst/>
            </a:prstGeom>
          </p:spPr>
        </p:pic>
        <p:sp>
          <p:nvSpPr>
            <p:cNvPr id="4" name="文本框 3">
              <a:extLst>
                <a:ext uri="{FF2B5EF4-FFF2-40B4-BE49-F238E27FC236}">
                  <a16:creationId xmlns:a16="http://schemas.microsoft.com/office/drawing/2014/main" id="{A857D60A-0245-D321-E916-3A0BF02BB9F4}"/>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5" name="文本框 4">
            <a:extLst>
              <a:ext uri="{FF2B5EF4-FFF2-40B4-BE49-F238E27FC236}">
                <a16:creationId xmlns:a16="http://schemas.microsoft.com/office/drawing/2014/main" id="{68532A69-C14B-A838-9611-686FBCFE42A1}"/>
              </a:ext>
            </a:extLst>
          </p:cNvPr>
          <p:cNvSpPr txBox="1"/>
          <p:nvPr/>
        </p:nvSpPr>
        <p:spPr>
          <a:xfrm>
            <a:off x="67045" y="35704"/>
            <a:ext cx="56098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a1</a:t>
            </a:r>
            <a:endParaRPr lang="zh-CN" altLang="en-US" sz="2500" dirty="0">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3661C5D3-C90A-6B5C-932E-1995510A20CD}"/>
              </a:ext>
            </a:extLst>
          </p:cNvPr>
          <p:cNvSpPr txBox="1"/>
          <p:nvPr/>
        </p:nvSpPr>
        <p:spPr>
          <a:xfrm>
            <a:off x="3701814" y="34832"/>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a2</a:t>
            </a:r>
            <a:endParaRPr lang="zh-CN" altLang="en-US" sz="2500"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B6FA019A-A9C0-9270-3F74-6CCF26EE3321}"/>
              </a:ext>
            </a:extLst>
          </p:cNvPr>
          <p:cNvSpPr txBox="1"/>
          <p:nvPr/>
        </p:nvSpPr>
        <p:spPr>
          <a:xfrm>
            <a:off x="50313" y="7811761"/>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d1</a:t>
            </a:r>
            <a:endParaRPr lang="zh-CN" altLang="en-US" sz="25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F05EE519-B3E6-A250-3A5C-591311BF312B}"/>
              </a:ext>
            </a:extLst>
          </p:cNvPr>
          <p:cNvSpPr txBox="1"/>
          <p:nvPr/>
        </p:nvSpPr>
        <p:spPr>
          <a:xfrm>
            <a:off x="86094" y="2618337"/>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b1</a:t>
            </a:r>
            <a:endParaRPr lang="zh-CN" altLang="en-US" sz="2500" dirty="0">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21EFDDB4-131E-15A4-3786-406B63A66573}"/>
              </a:ext>
            </a:extLst>
          </p:cNvPr>
          <p:cNvSpPr txBox="1"/>
          <p:nvPr/>
        </p:nvSpPr>
        <p:spPr>
          <a:xfrm>
            <a:off x="74062" y="5241586"/>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c1</a:t>
            </a:r>
            <a:endParaRPr lang="zh-CN" altLang="en-US" sz="2500" dirty="0">
              <a:latin typeface="Arial" panose="020B0604020202020204" pitchFamily="34" charset="0"/>
              <a:cs typeface="Arial" panose="020B0604020202020204" pitchFamily="34" charset="0"/>
            </a:endParaRPr>
          </a:p>
        </p:txBody>
      </p:sp>
      <p:sp>
        <p:nvSpPr>
          <p:cNvPr id="37" name="文本框 36">
            <a:extLst>
              <a:ext uri="{FF2B5EF4-FFF2-40B4-BE49-F238E27FC236}">
                <a16:creationId xmlns:a16="http://schemas.microsoft.com/office/drawing/2014/main" id="{4843A753-9C82-3AFC-DF6C-9C975A60A419}"/>
              </a:ext>
            </a:extLst>
          </p:cNvPr>
          <p:cNvSpPr txBox="1"/>
          <p:nvPr/>
        </p:nvSpPr>
        <p:spPr>
          <a:xfrm>
            <a:off x="7195547" y="30643"/>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a3</a:t>
            </a:r>
            <a:endParaRPr lang="zh-CN" altLang="en-US" sz="2500" dirty="0">
              <a:latin typeface="Arial" panose="020B0604020202020204" pitchFamily="34" charset="0"/>
              <a:cs typeface="Arial" panose="020B0604020202020204" pitchFamily="34" charset="0"/>
            </a:endParaRPr>
          </a:p>
        </p:txBody>
      </p:sp>
      <p:sp>
        <p:nvSpPr>
          <p:cNvPr id="79" name="文本框 78">
            <a:extLst>
              <a:ext uri="{FF2B5EF4-FFF2-40B4-BE49-F238E27FC236}">
                <a16:creationId xmlns:a16="http://schemas.microsoft.com/office/drawing/2014/main" id="{4D8A938B-6374-3176-6FA2-A47F9A3AE861}"/>
              </a:ext>
            </a:extLst>
          </p:cNvPr>
          <p:cNvSpPr txBox="1"/>
          <p:nvPr/>
        </p:nvSpPr>
        <p:spPr>
          <a:xfrm>
            <a:off x="10663975" y="61508"/>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a4</a:t>
            </a:r>
            <a:endParaRPr lang="zh-CN" altLang="en-US" sz="2500" dirty="0">
              <a:latin typeface="Arial" panose="020B0604020202020204" pitchFamily="34" charset="0"/>
              <a:cs typeface="Arial" panose="020B0604020202020204" pitchFamily="34" charset="0"/>
            </a:endParaRPr>
          </a:p>
        </p:txBody>
      </p:sp>
      <p:sp>
        <p:nvSpPr>
          <p:cNvPr id="85" name="文本框 84">
            <a:extLst>
              <a:ext uri="{FF2B5EF4-FFF2-40B4-BE49-F238E27FC236}">
                <a16:creationId xmlns:a16="http://schemas.microsoft.com/office/drawing/2014/main" id="{819FE1DD-9196-914B-F666-EEF797D689F5}"/>
              </a:ext>
            </a:extLst>
          </p:cNvPr>
          <p:cNvSpPr txBox="1"/>
          <p:nvPr/>
        </p:nvSpPr>
        <p:spPr>
          <a:xfrm>
            <a:off x="3681935" y="7841323"/>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d2</a:t>
            </a:r>
            <a:endParaRPr lang="zh-CN" altLang="en-US" sz="2500" dirty="0">
              <a:latin typeface="Arial" panose="020B0604020202020204" pitchFamily="34" charset="0"/>
              <a:cs typeface="Arial" panose="020B0604020202020204" pitchFamily="34" charset="0"/>
            </a:endParaRPr>
          </a:p>
        </p:txBody>
      </p:sp>
      <p:sp>
        <p:nvSpPr>
          <p:cNvPr id="91" name="文本框 90">
            <a:extLst>
              <a:ext uri="{FF2B5EF4-FFF2-40B4-BE49-F238E27FC236}">
                <a16:creationId xmlns:a16="http://schemas.microsoft.com/office/drawing/2014/main" id="{64F052AC-560A-88CC-C95C-4D3771490C42}"/>
              </a:ext>
            </a:extLst>
          </p:cNvPr>
          <p:cNvSpPr txBox="1"/>
          <p:nvPr/>
        </p:nvSpPr>
        <p:spPr>
          <a:xfrm>
            <a:off x="7197866" y="7821970"/>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d3</a:t>
            </a:r>
            <a:endParaRPr lang="zh-CN" altLang="en-US" sz="2500" dirty="0">
              <a:latin typeface="Arial" panose="020B0604020202020204" pitchFamily="34" charset="0"/>
              <a:cs typeface="Arial" panose="020B0604020202020204" pitchFamily="34" charset="0"/>
            </a:endParaRPr>
          </a:p>
        </p:txBody>
      </p:sp>
      <p:sp>
        <p:nvSpPr>
          <p:cNvPr id="92" name="文本框 91">
            <a:extLst>
              <a:ext uri="{FF2B5EF4-FFF2-40B4-BE49-F238E27FC236}">
                <a16:creationId xmlns:a16="http://schemas.microsoft.com/office/drawing/2014/main" id="{7E0B0B54-98B5-8026-AB50-98043289CB08}"/>
              </a:ext>
            </a:extLst>
          </p:cNvPr>
          <p:cNvSpPr txBox="1"/>
          <p:nvPr/>
        </p:nvSpPr>
        <p:spPr>
          <a:xfrm>
            <a:off x="10643572" y="7831833"/>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d4</a:t>
            </a:r>
            <a:endParaRPr lang="zh-CN" altLang="en-US" sz="2500" dirty="0">
              <a:latin typeface="Arial" panose="020B0604020202020204" pitchFamily="34" charset="0"/>
              <a:cs typeface="Arial" panose="020B0604020202020204" pitchFamily="34" charset="0"/>
            </a:endParaRPr>
          </a:p>
        </p:txBody>
      </p:sp>
      <p:sp>
        <p:nvSpPr>
          <p:cNvPr id="93" name="文本框 92">
            <a:extLst>
              <a:ext uri="{FF2B5EF4-FFF2-40B4-BE49-F238E27FC236}">
                <a16:creationId xmlns:a16="http://schemas.microsoft.com/office/drawing/2014/main" id="{ACD5D8A0-F0EC-F704-89A3-C6BC20551C9F}"/>
              </a:ext>
            </a:extLst>
          </p:cNvPr>
          <p:cNvSpPr txBox="1"/>
          <p:nvPr/>
        </p:nvSpPr>
        <p:spPr>
          <a:xfrm>
            <a:off x="3709080" y="2644190"/>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b2</a:t>
            </a:r>
            <a:endParaRPr lang="zh-CN" altLang="en-US" sz="2500" dirty="0">
              <a:latin typeface="Arial" panose="020B0604020202020204" pitchFamily="34" charset="0"/>
              <a:cs typeface="Arial" panose="020B0604020202020204" pitchFamily="34" charset="0"/>
            </a:endParaRPr>
          </a:p>
        </p:txBody>
      </p:sp>
      <p:sp>
        <p:nvSpPr>
          <p:cNvPr id="94" name="文本框 93">
            <a:extLst>
              <a:ext uri="{FF2B5EF4-FFF2-40B4-BE49-F238E27FC236}">
                <a16:creationId xmlns:a16="http://schemas.microsoft.com/office/drawing/2014/main" id="{7877DFBB-88C7-9093-85B3-950952AC2AEC}"/>
              </a:ext>
            </a:extLst>
          </p:cNvPr>
          <p:cNvSpPr txBox="1"/>
          <p:nvPr/>
        </p:nvSpPr>
        <p:spPr>
          <a:xfrm>
            <a:off x="7214596" y="2633886"/>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b3</a:t>
            </a:r>
            <a:endParaRPr lang="zh-CN" altLang="en-US" sz="2500" dirty="0">
              <a:latin typeface="Arial" panose="020B0604020202020204" pitchFamily="34" charset="0"/>
              <a:cs typeface="Arial" panose="020B0604020202020204" pitchFamily="34" charset="0"/>
            </a:endParaRPr>
          </a:p>
        </p:txBody>
      </p:sp>
      <p:sp>
        <p:nvSpPr>
          <p:cNvPr id="95" name="文本框 94">
            <a:extLst>
              <a:ext uri="{FF2B5EF4-FFF2-40B4-BE49-F238E27FC236}">
                <a16:creationId xmlns:a16="http://schemas.microsoft.com/office/drawing/2014/main" id="{3A169963-8DD2-5A76-C162-93DE98B73EEC}"/>
              </a:ext>
            </a:extLst>
          </p:cNvPr>
          <p:cNvSpPr txBox="1"/>
          <p:nvPr/>
        </p:nvSpPr>
        <p:spPr>
          <a:xfrm>
            <a:off x="10685776" y="2643432"/>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b4</a:t>
            </a:r>
            <a:endParaRPr lang="zh-CN" altLang="en-US" sz="2500" dirty="0">
              <a:latin typeface="Arial" panose="020B0604020202020204" pitchFamily="34" charset="0"/>
              <a:cs typeface="Arial" panose="020B0604020202020204" pitchFamily="34" charset="0"/>
            </a:endParaRPr>
          </a:p>
        </p:txBody>
      </p:sp>
      <p:sp>
        <p:nvSpPr>
          <p:cNvPr id="96" name="文本框 95">
            <a:extLst>
              <a:ext uri="{FF2B5EF4-FFF2-40B4-BE49-F238E27FC236}">
                <a16:creationId xmlns:a16="http://schemas.microsoft.com/office/drawing/2014/main" id="{13E9DEDB-241E-2E58-0AFF-0244BD295BC2}"/>
              </a:ext>
            </a:extLst>
          </p:cNvPr>
          <p:cNvSpPr txBox="1"/>
          <p:nvPr/>
        </p:nvSpPr>
        <p:spPr>
          <a:xfrm>
            <a:off x="3706023" y="5226514"/>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c2</a:t>
            </a:r>
            <a:endParaRPr lang="zh-CN" altLang="en-US" sz="2500" dirty="0">
              <a:latin typeface="Arial" panose="020B0604020202020204" pitchFamily="34" charset="0"/>
              <a:cs typeface="Arial" panose="020B0604020202020204" pitchFamily="34" charset="0"/>
            </a:endParaRPr>
          </a:p>
        </p:txBody>
      </p:sp>
      <p:sp>
        <p:nvSpPr>
          <p:cNvPr id="97" name="文本框 96">
            <a:extLst>
              <a:ext uri="{FF2B5EF4-FFF2-40B4-BE49-F238E27FC236}">
                <a16:creationId xmlns:a16="http://schemas.microsoft.com/office/drawing/2014/main" id="{C25DE8A1-1C41-2806-245A-AD2CDFA94F64}"/>
              </a:ext>
            </a:extLst>
          </p:cNvPr>
          <p:cNvSpPr txBox="1"/>
          <p:nvPr/>
        </p:nvSpPr>
        <p:spPr>
          <a:xfrm>
            <a:off x="7215166" y="5239603"/>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c3</a:t>
            </a:r>
            <a:endParaRPr lang="zh-CN" altLang="en-US" sz="2500" dirty="0">
              <a:latin typeface="Arial" panose="020B0604020202020204" pitchFamily="34" charset="0"/>
              <a:cs typeface="Arial" panose="020B0604020202020204" pitchFamily="34" charset="0"/>
            </a:endParaRPr>
          </a:p>
        </p:txBody>
      </p:sp>
      <p:sp>
        <p:nvSpPr>
          <p:cNvPr id="98" name="文本框 97">
            <a:extLst>
              <a:ext uri="{FF2B5EF4-FFF2-40B4-BE49-F238E27FC236}">
                <a16:creationId xmlns:a16="http://schemas.microsoft.com/office/drawing/2014/main" id="{01A34367-47D6-84E8-8C58-5018653A4DD6}"/>
              </a:ext>
            </a:extLst>
          </p:cNvPr>
          <p:cNvSpPr txBox="1"/>
          <p:nvPr/>
        </p:nvSpPr>
        <p:spPr>
          <a:xfrm>
            <a:off x="10684464" y="5271683"/>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c4</a:t>
            </a:r>
            <a:endParaRPr lang="zh-CN" altLang="en-US" sz="2500" dirty="0">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381C9075-A123-BA83-0582-9A289297E73D}"/>
              </a:ext>
            </a:extLst>
          </p:cNvPr>
          <p:cNvSpPr txBox="1"/>
          <p:nvPr/>
        </p:nvSpPr>
        <p:spPr>
          <a:xfrm>
            <a:off x="-2509672" y="838200"/>
            <a:ext cx="2294387"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AEM facing SWBC</a:t>
            </a:r>
          </a:p>
        </p:txBody>
      </p:sp>
      <p:sp>
        <p:nvSpPr>
          <p:cNvPr id="8" name="文本框 7">
            <a:extLst>
              <a:ext uri="{FF2B5EF4-FFF2-40B4-BE49-F238E27FC236}">
                <a16:creationId xmlns:a16="http://schemas.microsoft.com/office/drawing/2014/main" id="{89518783-F1B3-94F7-A53F-BBDEF0136586}"/>
              </a:ext>
            </a:extLst>
          </p:cNvPr>
          <p:cNvSpPr txBox="1"/>
          <p:nvPr/>
        </p:nvSpPr>
        <p:spPr>
          <a:xfrm>
            <a:off x="-2526403" y="8609372"/>
            <a:ext cx="2294387"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BPM facing BC</a:t>
            </a:r>
          </a:p>
        </p:txBody>
      </p:sp>
      <p:sp>
        <p:nvSpPr>
          <p:cNvPr id="10" name="文本框 9">
            <a:extLst>
              <a:ext uri="{FF2B5EF4-FFF2-40B4-BE49-F238E27FC236}">
                <a16:creationId xmlns:a16="http://schemas.microsoft.com/office/drawing/2014/main" id="{5BAE56A7-5568-B1C1-646B-05A9186D3264}"/>
              </a:ext>
            </a:extLst>
          </p:cNvPr>
          <p:cNvSpPr txBox="1"/>
          <p:nvPr/>
        </p:nvSpPr>
        <p:spPr>
          <a:xfrm>
            <a:off x="-2564011" y="3464370"/>
            <a:ext cx="2294387"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CEM facing SWBC</a:t>
            </a:r>
          </a:p>
        </p:txBody>
      </p:sp>
      <p:sp>
        <p:nvSpPr>
          <p:cNvPr id="11" name="文本框 10">
            <a:extLst>
              <a:ext uri="{FF2B5EF4-FFF2-40B4-BE49-F238E27FC236}">
                <a16:creationId xmlns:a16="http://schemas.microsoft.com/office/drawing/2014/main" id="{CAF8C6D2-E378-72A0-3A7E-EB82EEDED137}"/>
              </a:ext>
            </a:extLst>
          </p:cNvPr>
          <p:cNvSpPr txBox="1"/>
          <p:nvPr/>
        </p:nvSpPr>
        <p:spPr>
          <a:xfrm>
            <a:off x="-2509673" y="6037851"/>
            <a:ext cx="2294387"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CEM facing BC</a:t>
            </a:r>
          </a:p>
        </p:txBody>
      </p:sp>
    </p:spTree>
    <p:extLst>
      <p:ext uri="{BB962C8B-B14F-4D97-AF65-F5344CB8AC3E}">
        <p14:creationId xmlns:p14="http://schemas.microsoft.com/office/powerpoint/2010/main" val="1376453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户外, 田地, 照片, 水&#10;&#10;描述已自动生成">
            <a:extLst>
              <a:ext uri="{FF2B5EF4-FFF2-40B4-BE49-F238E27FC236}">
                <a16:creationId xmlns:a16="http://schemas.microsoft.com/office/drawing/2014/main" id="{4674117D-3460-6F82-4104-41C18EFA90B4}"/>
              </a:ext>
            </a:extLst>
          </p:cNvPr>
          <p:cNvPicPr>
            <a:picLocks noChangeAspect="1"/>
          </p:cNvPicPr>
          <p:nvPr/>
        </p:nvPicPr>
        <p:blipFill>
          <a:blip r:embed="rId4"/>
          <a:srcRect l="-512" t="565" r="512" b="6004"/>
          <a:stretch/>
        </p:blipFill>
        <p:spPr>
          <a:xfrm>
            <a:off x="319768" y="364943"/>
            <a:ext cx="4319865" cy="3228839"/>
          </a:xfrm>
          <a:prstGeom prst="rect">
            <a:avLst/>
          </a:prstGeom>
        </p:spPr>
      </p:pic>
      <p:pic>
        <p:nvPicPr>
          <p:cNvPr id="3" name="Picture 1">
            <a:extLst>
              <a:ext uri="{FF2B5EF4-FFF2-40B4-BE49-F238E27FC236}">
                <a16:creationId xmlns:a16="http://schemas.microsoft.com/office/drawing/2014/main" id="{AB433A72-A80C-E92C-943F-170B1B63B095}"/>
              </a:ext>
            </a:extLst>
          </p:cNvPr>
          <p:cNvPicPr>
            <a:picLocks noChangeAspect="1"/>
          </p:cNvPicPr>
          <p:nvPr/>
        </p:nvPicPr>
        <p:blipFill>
          <a:blip r:embed="rId5" cstate="print"/>
          <a:srcRect t="5743" b="12783"/>
          <a:stretch/>
        </p:blipFill>
        <p:spPr bwMode="auto">
          <a:xfrm>
            <a:off x="4618841" y="387005"/>
            <a:ext cx="4560205" cy="3210450"/>
          </a:xfrm>
          <a:prstGeom prst="rect">
            <a:avLst/>
          </a:prstGeom>
          <a:noFill/>
          <a:ln w="9525">
            <a:noFill/>
            <a:miter lim="800000"/>
            <a:headEnd/>
            <a:tailEnd/>
          </a:ln>
        </p:spPr>
      </p:pic>
      <p:pic>
        <p:nvPicPr>
          <p:cNvPr id="5" name="Picture 1">
            <a:extLst>
              <a:ext uri="{FF2B5EF4-FFF2-40B4-BE49-F238E27FC236}">
                <a16:creationId xmlns:a16="http://schemas.microsoft.com/office/drawing/2014/main" id="{AAC4054C-44F6-362B-AEC1-DD227FAD1025}"/>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40000" contrast="-40000"/>
                    </a14:imgEffect>
                  </a14:imgLayer>
                </a14:imgProps>
              </a:ext>
            </a:extLst>
          </a:blip>
          <a:srcRect t="9349" b="16839"/>
          <a:stretch/>
        </p:blipFill>
        <p:spPr bwMode="auto">
          <a:xfrm>
            <a:off x="9103180" y="342935"/>
            <a:ext cx="4656980" cy="3256828"/>
          </a:xfrm>
          <a:prstGeom prst="rect">
            <a:avLst/>
          </a:prstGeom>
          <a:noFill/>
          <a:ln w="9525">
            <a:noFill/>
            <a:miter lim="800000"/>
            <a:headEnd/>
            <a:tailEnd/>
          </a:ln>
        </p:spPr>
      </p:pic>
      <p:pic>
        <p:nvPicPr>
          <p:cNvPr id="7" name="Picture 1">
            <a:extLst>
              <a:ext uri="{FF2B5EF4-FFF2-40B4-BE49-F238E27FC236}">
                <a16:creationId xmlns:a16="http://schemas.microsoft.com/office/drawing/2014/main" id="{55EB1A0C-6E3A-E17F-0869-F1F53033422C}"/>
              </a:ext>
            </a:extLst>
          </p:cNvPr>
          <p:cNvPicPr>
            <a:picLocks noChangeAspect="1"/>
          </p:cNvPicPr>
          <p:nvPr/>
        </p:nvPicPr>
        <p:blipFill>
          <a:blip r:embed="rId8" cstate="print">
            <a:extLst>
              <a:ext uri="{BEBA8EAE-BF5A-486C-A8C5-ECC9F3942E4B}">
                <a14:imgProps xmlns:a14="http://schemas.microsoft.com/office/drawing/2010/main">
                  <a14:imgLayer r:embed="rId9">
                    <a14:imgEffect>
                      <a14:brightnessContrast bright="40000" contrast="-40000"/>
                    </a14:imgEffect>
                  </a14:imgLayer>
                </a14:imgProps>
              </a:ext>
            </a:extLst>
          </a:blip>
          <a:srcRect t="9532" b="16887"/>
          <a:stretch/>
        </p:blipFill>
        <p:spPr bwMode="auto">
          <a:xfrm>
            <a:off x="13667924" y="273745"/>
            <a:ext cx="4319865" cy="3234765"/>
          </a:xfrm>
          <a:prstGeom prst="rect">
            <a:avLst/>
          </a:prstGeom>
          <a:noFill/>
          <a:ln w="9525">
            <a:noFill/>
            <a:miter lim="800000"/>
            <a:headEnd/>
            <a:tailEnd/>
          </a:ln>
        </p:spPr>
      </p:pic>
      <p:grpSp>
        <p:nvGrpSpPr>
          <p:cNvPr id="8" name="组合 7">
            <a:extLst>
              <a:ext uri="{FF2B5EF4-FFF2-40B4-BE49-F238E27FC236}">
                <a16:creationId xmlns:a16="http://schemas.microsoft.com/office/drawing/2014/main" id="{597D7F5C-DEE4-3BE2-D742-0CEFDBC33ED6}"/>
              </a:ext>
            </a:extLst>
          </p:cNvPr>
          <p:cNvGrpSpPr/>
          <p:nvPr/>
        </p:nvGrpSpPr>
        <p:grpSpPr>
          <a:xfrm>
            <a:off x="3512613" y="3014655"/>
            <a:ext cx="982643" cy="396039"/>
            <a:chOff x="4211053" y="2732171"/>
            <a:chExt cx="982643" cy="396039"/>
          </a:xfrm>
        </p:grpSpPr>
        <p:cxnSp>
          <p:nvCxnSpPr>
            <p:cNvPr id="29" name="直接连接符 11">
              <a:extLst>
                <a:ext uri="{FF2B5EF4-FFF2-40B4-BE49-F238E27FC236}">
                  <a16:creationId xmlns:a16="http://schemas.microsoft.com/office/drawing/2014/main" id="{745E5381-4A00-EEC9-A233-CED1EBB466F2}"/>
                </a:ext>
              </a:extLst>
            </p:cNvPr>
            <p:cNvCxnSpPr/>
            <p:nvPr/>
          </p:nvCxnSpPr>
          <p:spPr>
            <a:xfrm>
              <a:off x="4211053" y="3128210"/>
              <a:ext cx="902368"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30" name="文本框 7">
              <a:extLst>
                <a:ext uri="{FF2B5EF4-FFF2-40B4-BE49-F238E27FC236}">
                  <a16:creationId xmlns:a16="http://schemas.microsoft.com/office/drawing/2014/main" id="{DD637D4D-6C75-1A9E-4CCC-A516D63CACA4}"/>
                </a:ext>
              </a:extLst>
            </p:cNvPr>
            <p:cNvSpPr txBox="1"/>
            <p:nvPr/>
          </p:nvSpPr>
          <p:spPr>
            <a:xfrm>
              <a:off x="4211053" y="2732171"/>
              <a:ext cx="98264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10 </a:t>
              </a:r>
              <a:r>
                <a:rPr lang="en-US" altLang="zh-CN" b="1" dirty="0">
                  <a:solidFill>
                    <a:schemeClr val="bg1"/>
                  </a:solidFill>
                  <a:latin typeface="Arial" panose="020B0604020202020204" pitchFamily="34" charset="0"/>
                  <a:cs typeface="Arial" panose="020B0604020202020204" pitchFamily="34" charset="0"/>
                </a:rPr>
                <a:t>μm</a:t>
              </a:r>
              <a:endParaRPr lang="en-US" b="1" dirty="0">
                <a:solidFill>
                  <a:schemeClr val="bg1"/>
                </a:solidFill>
                <a:latin typeface="Arial" panose="020B0604020202020204" pitchFamily="34" charset="0"/>
                <a:cs typeface="Arial" panose="020B0604020202020204" pitchFamily="34" charset="0"/>
              </a:endParaRPr>
            </a:p>
          </p:txBody>
        </p:sp>
      </p:grpSp>
      <p:grpSp>
        <p:nvGrpSpPr>
          <p:cNvPr id="9" name="组合 8">
            <a:extLst>
              <a:ext uri="{FF2B5EF4-FFF2-40B4-BE49-F238E27FC236}">
                <a16:creationId xmlns:a16="http://schemas.microsoft.com/office/drawing/2014/main" id="{FB29D432-2018-58AC-8B67-D4E6E05EEED3}"/>
              </a:ext>
            </a:extLst>
          </p:cNvPr>
          <p:cNvGrpSpPr/>
          <p:nvPr/>
        </p:nvGrpSpPr>
        <p:grpSpPr>
          <a:xfrm>
            <a:off x="8002087" y="3014655"/>
            <a:ext cx="982643" cy="396039"/>
            <a:chOff x="4336819" y="6120066"/>
            <a:chExt cx="982643" cy="396039"/>
          </a:xfrm>
        </p:grpSpPr>
        <p:cxnSp>
          <p:nvCxnSpPr>
            <p:cNvPr id="27" name="直接连接符 13">
              <a:extLst>
                <a:ext uri="{FF2B5EF4-FFF2-40B4-BE49-F238E27FC236}">
                  <a16:creationId xmlns:a16="http://schemas.microsoft.com/office/drawing/2014/main" id="{7C09BCF8-0C9D-D89E-7B60-9162C5281A47}"/>
                </a:ext>
              </a:extLst>
            </p:cNvPr>
            <p:cNvCxnSpPr/>
            <p:nvPr/>
          </p:nvCxnSpPr>
          <p:spPr>
            <a:xfrm>
              <a:off x="4336819" y="6516105"/>
              <a:ext cx="902368"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28" name="文本框 10">
              <a:extLst>
                <a:ext uri="{FF2B5EF4-FFF2-40B4-BE49-F238E27FC236}">
                  <a16:creationId xmlns:a16="http://schemas.microsoft.com/office/drawing/2014/main" id="{312400BC-6D9E-21A1-E809-BE573A01763A}"/>
                </a:ext>
              </a:extLst>
            </p:cNvPr>
            <p:cNvSpPr txBox="1"/>
            <p:nvPr/>
          </p:nvSpPr>
          <p:spPr>
            <a:xfrm>
              <a:off x="4336819" y="6120066"/>
              <a:ext cx="98264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10 </a:t>
              </a:r>
              <a:r>
                <a:rPr lang="en-US" altLang="zh-CN" b="1" dirty="0">
                  <a:solidFill>
                    <a:schemeClr val="bg1"/>
                  </a:solidFill>
                  <a:latin typeface="Arial" panose="020B0604020202020204" pitchFamily="34" charset="0"/>
                  <a:cs typeface="Arial" panose="020B0604020202020204" pitchFamily="34" charset="0"/>
                </a:rPr>
                <a:t>μm</a:t>
              </a:r>
              <a:endParaRPr lang="en-US" b="1" dirty="0">
                <a:solidFill>
                  <a:schemeClr val="bg1"/>
                </a:solidFill>
                <a:latin typeface="Arial" panose="020B0604020202020204" pitchFamily="34" charset="0"/>
                <a:cs typeface="Arial" panose="020B0604020202020204" pitchFamily="34" charset="0"/>
              </a:endParaRPr>
            </a:p>
          </p:txBody>
        </p:sp>
      </p:grpSp>
      <p:grpSp>
        <p:nvGrpSpPr>
          <p:cNvPr id="11" name="组合 10">
            <a:extLst>
              <a:ext uri="{FF2B5EF4-FFF2-40B4-BE49-F238E27FC236}">
                <a16:creationId xmlns:a16="http://schemas.microsoft.com/office/drawing/2014/main" id="{D129E426-9078-2EC2-0E7C-95FDB8CFBCDD}"/>
              </a:ext>
            </a:extLst>
          </p:cNvPr>
          <p:cNvGrpSpPr/>
          <p:nvPr/>
        </p:nvGrpSpPr>
        <p:grpSpPr>
          <a:xfrm>
            <a:off x="12561830" y="2982516"/>
            <a:ext cx="982643" cy="396039"/>
            <a:chOff x="8689879" y="2710028"/>
            <a:chExt cx="982643" cy="396039"/>
          </a:xfrm>
        </p:grpSpPr>
        <p:cxnSp>
          <p:nvCxnSpPr>
            <p:cNvPr id="25" name="直接连接符 15">
              <a:extLst>
                <a:ext uri="{FF2B5EF4-FFF2-40B4-BE49-F238E27FC236}">
                  <a16:creationId xmlns:a16="http://schemas.microsoft.com/office/drawing/2014/main" id="{676E8398-ABF1-DEB8-94D1-2975444C9867}"/>
                </a:ext>
              </a:extLst>
            </p:cNvPr>
            <p:cNvCxnSpPr/>
            <p:nvPr/>
          </p:nvCxnSpPr>
          <p:spPr>
            <a:xfrm>
              <a:off x="8689879" y="3106067"/>
              <a:ext cx="902368"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26" name="文本框 13">
              <a:extLst>
                <a:ext uri="{FF2B5EF4-FFF2-40B4-BE49-F238E27FC236}">
                  <a16:creationId xmlns:a16="http://schemas.microsoft.com/office/drawing/2014/main" id="{676B489C-0C5F-682A-18A5-2FB1A42D0332}"/>
                </a:ext>
              </a:extLst>
            </p:cNvPr>
            <p:cNvSpPr txBox="1"/>
            <p:nvPr/>
          </p:nvSpPr>
          <p:spPr>
            <a:xfrm>
              <a:off x="8689879" y="2710028"/>
              <a:ext cx="98264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10 </a:t>
              </a:r>
              <a:r>
                <a:rPr lang="en-US" altLang="zh-CN" b="1" dirty="0">
                  <a:solidFill>
                    <a:schemeClr val="bg1"/>
                  </a:solidFill>
                  <a:latin typeface="Arial" panose="020B0604020202020204" pitchFamily="34" charset="0"/>
                  <a:cs typeface="Arial" panose="020B0604020202020204" pitchFamily="34" charset="0"/>
                </a:rPr>
                <a:t>μm</a:t>
              </a:r>
              <a:endParaRPr lang="en-US" b="1" dirty="0">
                <a:solidFill>
                  <a:schemeClr val="bg1"/>
                </a:solidFill>
                <a:latin typeface="Arial" panose="020B0604020202020204" pitchFamily="34" charset="0"/>
                <a:cs typeface="Arial" panose="020B0604020202020204" pitchFamily="34" charset="0"/>
              </a:endParaRPr>
            </a:p>
          </p:txBody>
        </p:sp>
      </p:grpSp>
      <p:grpSp>
        <p:nvGrpSpPr>
          <p:cNvPr id="13" name="组合 12">
            <a:extLst>
              <a:ext uri="{FF2B5EF4-FFF2-40B4-BE49-F238E27FC236}">
                <a16:creationId xmlns:a16="http://schemas.microsoft.com/office/drawing/2014/main" id="{8ECA6AEB-F259-2759-2622-1AC8A506E983}"/>
              </a:ext>
            </a:extLst>
          </p:cNvPr>
          <p:cNvGrpSpPr/>
          <p:nvPr/>
        </p:nvGrpSpPr>
        <p:grpSpPr>
          <a:xfrm>
            <a:off x="16762692" y="2902011"/>
            <a:ext cx="982643" cy="396039"/>
            <a:chOff x="8971080" y="6150646"/>
            <a:chExt cx="982643" cy="396039"/>
          </a:xfrm>
        </p:grpSpPr>
        <p:cxnSp>
          <p:nvCxnSpPr>
            <p:cNvPr id="23" name="直接连接符 17">
              <a:extLst>
                <a:ext uri="{FF2B5EF4-FFF2-40B4-BE49-F238E27FC236}">
                  <a16:creationId xmlns:a16="http://schemas.microsoft.com/office/drawing/2014/main" id="{2E127931-C6FC-9EEA-FD40-B444D7B6F485}"/>
                </a:ext>
              </a:extLst>
            </p:cNvPr>
            <p:cNvCxnSpPr/>
            <p:nvPr/>
          </p:nvCxnSpPr>
          <p:spPr>
            <a:xfrm>
              <a:off x="8971080" y="6546685"/>
              <a:ext cx="902368"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24" name="文本框 16">
              <a:extLst>
                <a:ext uri="{FF2B5EF4-FFF2-40B4-BE49-F238E27FC236}">
                  <a16:creationId xmlns:a16="http://schemas.microsoft.com/office/drawing/2014/main" id="{741C5323-EF05-2C03-C79A-D68683490904}"/>
                </a:ext>
              </a:extLst>
            </p:cNvPr>
            <p:cNvSpPr txBox="1"/>
            <p:nvPr/>
          </p:nvSpPr>
          <p:spPr>
            <a:xfrm>
              <a:off x="8971080" y="6150646"/>
              <a:ext cx="98264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10 </a:t>
              </a:r>
              <a:r>
                <a:rPr lang="en-US" altLang="zh-CN" b="1" dirty="0">
                  <a:solidFill>
                    <a:schemeClr val="bg1"/>
                  </a:solidFill>
                  <a:latin typeface="Arial" panose="020B0604020202020204" pitchFamily="34" charset="0"/>
                  <a:cs typeface="Arial" panose="020B0604020202020204" pitchFamily="34" charset="0"/>
                </a:rPr>
                <a:t>μm</a:t>
              </a:r>
              <a:endParaRPr lang="en-US" b="1" dirty="0">
                <a:solidFill>
                  <a:schemeClr val="bg1"/>
                </a:solidFill>
                <a:latin typeface="Arial" panose="020B0604020202020204" pitchFamily="34" charset="0"/>
                <a:cs typeface="Arial" panose="020B0604020202020204" pitchFamily="34" charset="0"/>
              </a:endParaRPr>
            </a:p>
          </p:txBody>
        </p:sp>
      </p:grpSp>
      <p:sp>
        <p:nvSpPr>
          <p:cNvPr id="14" name="文本框 17">
            <a:extLst>
              <a:ext uri="{FF2B5EF4-FFF2-40B4-BE49-F238E27FC236}">
                <a16:creationId xmlns:a16="http://schemas.microsoft.com/office/drawing/2014/main" id="{0E2D8AC7-3928-447D-84AE-2C2A6A83CEBF}"/>
              </a:ext>
            </a:extLst>
          </p:cNvPr>
          <p:cNvSpPr txBox="1"/>
          <p:nvPr/>
        </p:nvSpPr>
        <p:spPr>
          <a:xfrm>
            <a:off x="331452" y="1448789"/>
            <a:ext cx="2171135" cy="369332"/>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b="1" dirty="0">
                <a:solidFill>
                  <a:schemeClr val="bg1"/>
                </a:solidFill>
                <a:latin typeface="Arial" panose="020B0604020202020204" pitchFamily="34" charset="0"/>
                <a:cs typeface="Arial" panose="020B0604020202020204" pitchFamily="34" charset="0"/>
              </a:rPr>
              <a:t>Cross-section</a:t>
            </a:r>
          </a:p>
        </p:txBody>
      </p:sp>
      <p:sp>
        <p:nvSpPr>
          <p:cNvPr id="15" name="文本框 18">
            <a:extLst>
              <a:ext uri="{FF2B5EF4-FFF2-40B4-BE49-F238E27FC236}">
                <a16:creationId xmlns:a16="http://schemas.microsoft.com/office/drawing/2014/main" id="{66870B96-4AE6-E830-4FF9-F060438D1170}"/>
              </a:ext>
            </a:extLst>
          </p:cNvPr>
          <p:cNvSpPr txBox="1"/>
          <p:nvPr/>
        </p:nvSpPr>
        <p:spPr>
          <a:xfrm>
            <a:off x="331452" y="1958034"/>
            <a:ext cx="2171135" cy="369332"/>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b="1" dirty="0">
                <a:solidFill>
                  <a:schemeClr val="bg1"/>
                </a:solidFill>
                <a:latin typeface="Arial" panose="020B0604020202020204" pitchFamily="34" charset="0"/>
                <a:cs typeface="Arial" panose="020B0604020202020204" pitchFamily="34" charset="0"/>
              </a:rPr>
              <a:t>Surface</a:t>
            </a:r>
          </a:p>
        </p:txBody>
      </p:sp>
      <p:cxnSp>
        <p:nvCxnSpPr>
          <p:cNvPr id="19" name="直接连接符 28">
            <a:extLst>
              <a:ext uri="{FF2B5EF4-FFF2-40B4-BE49-F238E27FC236}">
                <a16:creationId xmlns:a16="http://schemas.microsoft.com/office/drawing/2014/main" id="{877B7AB5-2A03-6FA8-CE54-DB1C68E85DC9}"/>
              </a:ext>
            </a:extLst>
          </p:cNvPr>
          <p:cNvCxnSpPr>
            <a:cxnSpLocks/>
          </p:cNvCxnSpPr>
          <p:nvPr/>
        </p:nvCxnSpPr>
        <p:spPr>
          <a:xfrm>
            <a:off x="389243" y="1898849"/>
            <a:ext cx="17400696" cy="59185"/>
          </a:xfrm>
          <a:prstGeom prst="line">
            <a:avLst/>
          </a:prstGeom>
          <a:ln w="28575">
            <a:solidFill>
              <a:schemeClr val="bg1"/>
            </a:solidFill>
            <a:prstDash val="dash"/>
          </a:ln>
        </p:spPr>
        <p:style>
          <a:lnRef idx="2">
            <a:schemeClr val="accent1"/>
          </a:lnRef>
          <a:fillRef idx="0">
            <a:schemeClr val="accent1"/>
          </a:fillRef>
          <a:effectRef idx="1">
            <a:schemeClr val="accent1"/>
          </a:effectRef>
          <a:fontRef idx="minor">
            <a:schemeClr val="tx1"/>
          </a:fontRef>
        </p:style>
      </p:cxnSp>
      <p:sp>
        <p:nvSpPr>
          <p:cNvPr id="21" name="文本框 23">
            <a:extLst>
              <a:ext uri="{FF2B5EF4-FFF2-40B4-BE49-F238E27FC236}">
                <a16:creationId xmlns:a16="http://schemas.microsoft.com/office/drawing/2014/main" id="{4D9DC172-949A-E538-FC18-6E64FC84010C}"/>
              </a:ext>
            </a:extLst>
          </p:cNvPr>
          <p:cNvSpPr txBox="1"/>
          <p:nvPr/>
        </p:nvSpPr>
        <p:spPr>
          <a:xfrm>
            <a:off x="12921623" y="483570"/>
            <a:ext cx="1085568" cy="400110"/>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2000" b="1" dirty="0">
                <a:solidFill>
                  <a:schemeClr val="bg1"/>
                </a:solidFill>
                <a:latin typeface="Arial" panose="020B0604020202020204" pitchFamily="34" charset="0"/>
                <a:cs typeface="Arial" panose="020B0604020202020204" pitchFamily="34" charset="0"/>
              </a:rPr>
              <a:t>Ca</a:t>
            </a:r>
          </a:p>
        </p:txBody>
      </p:sp>
      <p:sp>
        <p:nvSpPr>
          <p:cNvPr id="22" name="文本框 24">
            <a:extLst>
              <a:ext uri="{FF2B5EF4-FFF2-40B4-BE49-F238E27FC236}">
                <a16:creationId xmlns:a16="http://schemas.microsoft.com/office/drawing/2014/main" id="{B3D994CB-5A21-A82E-D185-356BAA6AABC4}"/>
              </a:ext>
            </a:extLst>
          </p:cNvPr>
          <p:cNvSpPr txBox="1"/>
          <p:nvPr/>
        </p:nvSpPr>
        <p:spPr>
          <a:xfrm>
            <a:off x="17045160" y="439250"/>
            <a:ext cx="1085568" cy="400110"/>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2000" b="1" dirty="0">
                <a:solidFill>
                  <a:schemeClr val="bg1"/>
                </a:solidFill>
                <a:latin typeface="Arial" panose="020B0604020202020204" pitchFamily="34" charset="0"/>
                <a:cs typeface="Arial" panose="020B0604020202020204" pitchFamily="34" charset="0"/>
              </a:rPr>
              <a:t>Mg</a:t>
            </a:r>
          </a:p>
        </p:txBody>
      </p:sp>
      <p:pic>
        <p:nvPicPr>
          <p:cNvPr id="32" name="图片 31">
            <a:extLst>
              <a:ext uri="{FF2B5EF4-FFF2-40B4-BE49-F238E27FC236}">
                <a16:creationId xmlns:a16="http://schemas.microsoft.com/office/drawing/2014/main" id="{B2A4A479-AED9-5578-DBE3-B5CD7DBA7957}"/>
              </a:ext>
            </a:extLst>
          </p:cNvPr>
          <p:cNvPicPr>
            <a:picLocks noChangeAspect="1"/>
          </p:cNvPicPr>
          <p:nvPr/>
        </p:nvPicPr>
        <p:blipFill>
          <a:blip r:embed="rId10"/>
          <a:stretch>
            <a:fillRect/>
          </a:stretch>
        </p:blipFill>
        <p:spPr>
          <a:xfrm>
            <a:off x="4763218" y="3203569"/>
            <a:ext cx="1917700" cy="330200"/>
          </a:xfrm>
          <a:prstGeom prst="rect">
            <a:avLst/>
          </a:prstGeom>
        </p:spPr>
      </p:pic>
      <p:pic>
        <p:nvPicPr>
          <p:cNvPr id="34" name="图片 33" descr="山上的草地上&#10;&#10;中度可信度描述已自动生成">
            <a:extLst>
              <a:ext uri="{FF2B5EF4-FFF2-40B4-BE49-F238E27FC236}">
                <a16:creationId xmlns:a16="http://schemas.microsoft.com/office/drawing/2014/main" id="{285014C9-C1A5-3D04-0F09-686AA4A9EF8D}"/>
              </a:ext>
            </a:extLst>
          </p:cNvPr>
          <p:cNvPicPr>
            <a:picLocks noChangeAspect="1"/>
          </p:cNvPicPr>
          <p:nvPr/>
        </p:nvPicPr>
        <p:blipFill>
          <a:blip r:embed="rId11"/>
          <a:srcRect b="6078"/>
          <a:stretch/>
        </p:blipFill>
        <p:spPr>
          <a:xfrm>
            <a:off x="346629" y="3735603"/>
            <a:ext cx="4319864" cy="3245847"/>
          </a:xfrm>
          <a:prstGeom prst="rect">
            <a:avLst/>
          </a:prstGeom>
        </p:spPr>
      </p:pic>
      <p:pic>
        <p:nvPicPr>
          <p:cNvPr id="35" name="Picture 1">
            <a:extLst>
              <a:ext uri="{FF2B5EF4-FFF2-40B4-BE49-F238E27FC236}">
                <a16:creationId xmlns:a16="http://schemas.microsoft.com/office/drawing/2014/main" id="{C04E5264-4F82-FD18-5684-A1D2CC2B403F}"/>
              </a:ext>
            </a:extLst>
          </p:cNvPr>
          <p:cNvPicPr>
            <a:picLocks noChangeAspect="1"/>
          </p:cNvPicPr>
          <p:nvPr/>
        </p:nvPicPr>
        <p:blipFill>
          <a:blip r:embed="rId12" cstate="print"/>
          <a:srcRect t="5477" b="5010"/>
          <a:stretch/>
        </p:blipFill>
        <p:spPr bwMode="auto">
          <a:xfrm>
            <a:off x="4666493" y="3730986"/>
            <a:ext cx="4513313" cy="3245848"/>
          </a:xfrm>
          <a:prstGeom prst="rect">
            <a:avLst/>
          </a:prstGeom>
          <a:noFill/>
          <a:ln w="9525">
            <a:noFill/>
            <a:miter lim="800000"/>
            <a:headEnd/>
            <a:tailEnd/>
          </a:ln>
        </p:spPr>
      </p:pic>
      <p:pic>
        <p:nvPicPr>
          <p:cNvPr id="36" name="Picture 1">
            <a:extLst>
              <a:ext uri="{FF2B5EF4-FFF2-40B4-BE49-F238E27FC236}">
                <a16:creationId xmlns:a16="http://schemas.microsoft.com/office/drawing/2014/main" id="{1347C27F-8A07-9203-47DE-4C90EEE676A4}"/>
              </a:ext>
            </a:extLst>
          </p:cNvPr>
          <p:cNvPicPr>
            <a:picLocks noChangeAspect="1"/>
          </p:cNvPicPr>
          <p:nvPr/>
        </p:nvPicPr>
        <p:blipFill>
          <a:blip r:embed="rId13" cstate="print">
            <a:extLst>
              <a:ext uri="{BEBA8EAE-BF5A-486C-A8C5-ECC9F3942E4B}">
                <a14:imgProps xmlns:a14="http://schemas.microsoft.com/office/drawing/2010/main">
                  <a14:imgLayer r:embed="rId14">
                    <a14:imgEffect>
                      <a14:brightnessContrast bright="20000"/>
                    </a14:imgEffect>
                  </a14:imgLayer>
                </a14:imgProps>
              </a:ext>
            </a:extLst>
          </a:blip>
          <a:srcRect t="9808" b="10615"/>
          <a:stretch/>
        </p:blipFill>
        <p:spPr bwMode="auto">
          <a:xfrm>
            <a:off x="13667925" y="3698362"/>
            <a:ext cx="4319864" cy="3245847"/>
          </a:xfrm>
          <a:prstGeom prst="rect">
            <a:avLst/>
          </a:prstGeom>
          <a:noFill/>
          <a:ln w="9525">
            <a:noFill/>
            <a:miter lim="800000"/>
            <a:headEnd/>
            <a:tailEnd/>
          </a:ln>
        </p:spPr>
      </p:pic>
      <p:pic>
        <p:nvPicPr>
          <p:cNvPr id="50" name="Picture 1">
            <a:extLst>
              <a:ext uri="{FF2B5EF4-FFF2-40B4-BE49-F238E27FC236}">
                <a16:creationId xmlns:a16="http://schemas.microsoft.com/office/drawing/2014/main" id="{CB54DA22-721F-3787-8AF8-553DDE988202}"/>
              </a:ext>
            </a:extLst>
          </p:cNvPr>
          <p:cNvPicPr>
            <a:picLocks noChangeAspect="1"/>
          </p:cNvPicPr>
          <p:nvPr/>
        </p:nvPicPr>
        <p:blipFill>
          <a:blip r:embed="rId15" cstate="print">
            <a:extLst>
              <a:ext uri="{BEBA8EAE-BF5A-486C-A8C5-ECC9F3942E4B}">
                <a14:imgProps xmlns:a14="http://schemas.microsoft.com/office/drawing/2010/main">
                  <a14:imgLayer r:embed="rId16">
                    <a14:imgEffect>
                      <a14:brightnessContrast bright="40000" contrast="-40000"/>
                    </a14:imgEffect>
                  </a14:imgLayer>
                </a14:imgProps>
              </a:ext>
            </a:extLst>
          </a:blip>
          <a:srcRect t="10100" b="9681"/>
          <a:stretch/>
        </p:blipFill>
        <p:spPr bwMode="auto">
          <a:xfrm>
            <a:off x="9089591" y="3740374"/>
            <a:ext cx="4670569" cy="3245847"/>
          </a:xfrm>
          <a:prstGeom prst="rect">
            <a:avLst/>
          </a:prstGeom>
          <a:noFill/>
          <a:ln w="9525">
            <a:noFill/>
            <a:miter lim="800000"/>
            <a:headEnd/>
            <a:tailEnd/>
          </a:ln>
        </p:spPr>
      </p:pic>
      <p:grpSp>
        <p:nvGrpSpPr>
          <p:cNvPr id="51" name="组合 50">
            <a:extLst>
              <a:ext uri="{FF2B5EF4-FFF2-40B4-BE49-F238E27FC236}">
                <a16:creationId xmlns:a16="http://schemas.microsoft.com/office/drawing/2014/main" id="{C9D41E78-CA4B-4A4E-C3B3-536D65D18CE9}"/>
              </a:ext>
            </a:extLst>
          </p:cNvPr>
          <p:cNvGrpSpPr/>
          <p:nvPr/>
        </p:nvGrpSpPr>
        <p:grpSpPr>
          <a:xfrm>
            <a:off x="3565659" y="6335310"/>
            <a:ext cx="982643" cy="396039"/>
            <a:chOff x="4211053" y="2732171"/>
            <a:chExt cx="982643" cy="396039"/>
          </a:xfrm>
        </p:grpSpPr>
        <p:cxnSp>
          <p:nvCxnSpPr>
            <p:cNvPr id="52" name="直接连接符 9">
              <a:extLst>
                <a:ext uri="{FF2B5EF4-FFF2-40B4-BE49-F238E27FC236}">
                  <a16:creationId xmlns:a16="http://schemas.microsoft.com/office/drawing/2014/main" id="{C306BEDF-BC8C-CD43-5173-452842C6A6E8}"/>
                </a:ext>
              </a:extLst>
            </p:cNvPr>
            <p:cNvCxnSpPr/>
            <p:nvPr/>
          </p:nvCxnSpPr>
          <p:spPr>
            <a:xfrm>
              <a:off x="4211053" y="3128210"/>
              <a:ext cx="902368"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53" name="文本框 52">
              <a:extLst>
                <a:ext uri="{FF2B5EF4-FFF2-40B4-BE49-F238E27FC236}">
                  <a16:creationId xmlns:a16="http://schemas.microsoft.com/office/drawing/2014/main" id="{E109317F-1B5C-0A14-B039-7DCA50CE59A4}"/>
                </a:ext>
              </a:extLst>
            </p:cNvPr>
            <p:cNvSpPr txBox="1"/>
            <p:nvPr/>
          </p:nvSpPr>
          <p:spPr>
            <a:xfrm>
              <a:off x="4211053" y="2732171"/>
              <a:ext cx="98264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10 </a:t>
              </a:r>
              <a:r>
                <a:rPr lang="en-US" altLang="zh-CN" b="1" dirty="0">
                  <a:solidFill>
                    <a:schemeClr val="bg1"/>
                  </a:solidFill>
                  <a:latin typeface="Arial" panose="020B0604020202020204" pitchFamily="34" charset="0"/>
                  <a:cs typeface="Arial" panose="020B0604020202020204" pitchFamily="34" charset="0"/>
                </a:rPr>
                <a:t>μm</a:t>
              </a:r>
              <a:endParaRPr lang="en-US" b="1" dirty="0">
                <a:solidFill>
                  <a:schemeClr val="bg1"/>
                </a:solidFill>
                <a:latin typeface="Arial" panose="020B0604020202020204" pitchFamily="34" charset="0"/>
                <a:cs typeface="Arial" panose="020B0604020202020204" pitchFamily="34" charset="0"/>
              </a:endParaRPr>
            </a:p>
          </p:txBody>
        </p:sp>
      </p:grpSp>
      <p:grpSp>
        <p:nvGrpSpPr>
          <p:cNvPr id="54" name="组合 53">
            <a:extLst>
              <a:ext uri="{FF2B5EF4-FFF2-40B4-BE49-F238E27FC236}">
                <a16:creationId xmlns:a16="http://schemas.microsoft.com/office/drawing/2014/main" id="{2D64FE80-66F1-FDF2-536A-7EB1C12086EF}"/>
              </a:ext>
            </a:extLst>
          </p:cNvPr>
          <p:cNvGrpSpPr/>
          <p:nvPr/>
        </p:nvGrpSpPr>
        <p:grpSpPr>
          <a:xfrm>
            <a:off x="12328923" y="6371690"/>
            <a:ext cx="982643" cy="396039"/>
            <a:chOff x="4211053" y="2732171"/>
            <a:chExt cx="982643" cy="396039"/>
          </a:xfrm>
        </p:grpSpPr>
        <p:cxnSp>
          <p:nvCxnSpPr>
            <p:cNvPr id="59" name="直接连接符 12">
              <a:extLst>
                <a:ext uri="{FF2B5EF4-FFF2-40B4-BE49-F238E27FC236}">
                  <a16:creationId xmlns:a16="http://schemas.microsoft.com/office/drawing/2014/main" id="{F49BB956-5FFD-9C58-033B-A8A27A303838}"/>
                </a:ext>
              </a:extLst>
            </p:cNvPr>
            <p:cNvCxnSpPr/>
            <p:nvPr/>
          </p:nvCxnSpPr>
          <p:spPr>
            <a:xfrm>
              <a:off x="4211053" y="3128210"/>
              <a:ext cx="902368"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60" name="文本框 59">
              <a:extLst>
                <a:ext uri="{FF2B5EF4-FFF2-40B4-BE49-F238E27FC236}">
                  <a16:creationId xmlns:a16="http://schemas.microsoft.com/office/drawing/2014/main" id="{C48924DF-2248-A663-BD20-95CEE4FA7901}"/>
                </a:ext>
              </a:extLst>
            </p:cNvPr>
            <p:cNvSpPr txBox="1"/>
            <p:nvPr/>
          </p:nvSpPr>
          <p:spPr>
            <a:xfrm>
              <a:off x="4211053" y="2732171"/>
              <a:ext cx="98264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10 </a:t>
              </a:r>
              <a:r>
                <a:rPr lang="en-US" altLang="zh-CN" b="1" dirty="0">
                  <a:solidFill>
                    <a:schemeClr val="bg1"/>
                  </a:solidFill>
                  <a:latin typeface="Arial" panose="020B0604020202020204" pitchFamily="34" charset="0"/>
                  <a:cs typeface="Arial" panose="020B0604020202020204" pitchFamily="34" charset="0"/>
                </a:rPr>
                <a:t>μm</a:t>
              </a:r>
              <a:endParaRPr lang="en-US" b="1" dirty="0">
                <a:solidFill>
                  <a:schemeClr val="bg1"/>
                </a:solidFill>
                <a:latin typeface="Arial" panose="020B0604020202020204" pitchFamily="34" charset="0"/>
                <a:cs typeface="Arial" panose="020B0604020202020204" pitchFamily="34" charset="0"/>
              </a:endParaRPr>
            </a:p>
          </p:txBody>
        </p:sp>
      </p:grpSp>
      <p:grpSp>
        <p:nvGrpSpPr>
          <p:cNvPr id="61" name="组合 60">
            <a:extLst>
              <a:ext uri="{FF2B5EF4-FFF2-40B4-BE49-F238E27FC236}">
                <a16:creationId xmlns:a16="http://schemas.microsoft.com/office/drawing/2014/main" id="{48F23A5C-1162-9B4D-9406-22B23979889B}"/>
              </a:ext>
            </a:extLst>
          </p:cNvPr>
          <p:cNvGrpSpPr/>
          <p:nvPr/>
        </p:nvGrpSpPr>
        <p:grpSpPr>
          <a:xfrm>
            <a:off x="7982247" y="6334992"/>
            <a:ext cx="982643" cy="396039"/>
            <a:chOff x="4211053" y="2732171"/>
            <a:chExt cx="982643" cy="396039"/>
          </a:xfrm>
        </p:grpSpPr>
        <p:cxnSp>
          <p:nvCxnSpPr>
            <p:cNvPr id="62" name="直接连接符 15">
              <a:extLst>
                <a:ext uri="{FF2B5EF4-FFF2-40B4-BE49-F238E27FC236}">
                  <a16:creationId xmlns:a16="http://schemas.microsoft.com/office/drawing/2014/main" id="{43503C76-108E-133A-B8E2-DE3AF49C4B0D}"/>
                </a:ext>
              </a:extLst>
            </p:cNvPr>
            <p:cNvCxnSpPr/>
            <p:nvPr/>
          </p:nvCxnSpPr>
          <p:spPr>
            <a:xfrm>
              <a:off x="4211053" y="3128210"/>
              <a:ext cx="902368"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63" name="文本框 62">
              <a:extLst>
                <a:ext uri="{FF2B5EF4-FFF2-40B4-BE49-F238E27FC236}">
                  <a16:creationId xmlns:a16="http://schemas.microsoft.com/office/drawing/2014/main" id="{9861F302-BC19-B9A0-EE91-52A58130F5A9}"/>
                </a:ext>
              </a:extLst>
            </p:cNvPr>
            <p:cNvSpPr txBox="1"/>
            <p:nvPr/>
          </p:nvSpPr>
          <p:spPr>
            <a:xfrm>
              <a:off x="4211053" y="2732171"/>
              <a:ext cx="98264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10 </a:t>
              </a:r>
              <a:r>
                <a:rPr lang="en-US" altLang="zh-CN" b="1" dirty="0">
                  <a:solidFill>
                    <a:schemeClr val="bg1"/>
                  </a:solidFill>
                  <a:latin typeface="Arial" panose="020B0604020202020204" pitchFamily="34" charset="0"/>
                  <a:cs typeface="Arial" panose="020B0604020202020204" pitchFamily="34" charset="0"/>
                </a:rPr>
                <a:t>μm</a:t>
              </a:r>
              <a:endParaRPr lang="en-US" b="1" dirty="0">
                <a:solidFill>
                  <a:schemeClr val="bg1"/>
                </a:solidFill>
                <a:latin typeface="Arial" panose="020B0604020202020204" pitchFamily="34" charset="0"/>
                <a:cs typeface="Arial" panose="020B0604020202020204" pitchFamily="34" charset="0"/>
              </a:endParaRPr>
            </a:p>
          </p:txBody>
        </p:sp>
      </p:grpSp>
      <p:grpSp>
        <p:nvGrpSpPr>
          <p:cNvPr id="64" name="组合 63">
            <a:extLst>
              <a:ext uri="{FF2B5EF4-FFF2-40B4-BE49-F238E27FC236}">
                <a16:creationId xmlns:a16="http://schemas.microsoft.com/office/drawing/2014/main" id="{F0BCF7BB-7D1C-45E3-EF19-D30BDB107D6E}"/>
              </a:ext>
            </a:extLst>
          </p:cNvPr>
          <p:cNvGrpSpPr/>
          <p:nvPr/>
        </p:nvGrpSpPr>
        <p:grpSpPr>
          <a:xfrm>
            <a:off x="16817042" y="6278077"/>
            <a:ext cx="982643" cy="396039"/>
            <a:chOff x="4211053" y="2732171"/>
            <a:chExt cx="982643" cy="396039"/>
          </a:xfrm>
        </p:grpSpPr>
        <p:cxnSp>
          <p:nvCxnSpPr>
            <p:cNvPr id="65" name="直接连接符 18">
              <a:extLst>
                <a:ext uri="{FF2B5EF4-FFF2-40B4-BE49-F238E27FC236}">
                  <a16:creationId xmlns:a16="http://schemas.microsoft.com/office/drawing/2014/main" id="{402B71FF-18ED-67E7-14E0-E8AC9F885723}"/>
                </a:ext>
              </a:extLst>
            </p:cNvPr>
            <p:cNvCxnSpPr/>
            <p:nvPr/>
          </p:nvCxnSpPr>
          <p:spPr>
            <a:xfrm>
              <a:off x="4211053" y="3128210"/>
              <a:ext cx="902368"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66" name="文本框 65">
              <a:extLst>
                <a:ext uri="{FF2B5EF4-FFF2-40B4-BE49-F238E27FC236}">
                  <a16:creationId xmlns:a16="http://schemas.microsoft.com/office/drawing/2014/main" id="{670DE13A-551C-24D9-9464-7F7E49722ACA}"/>
                </a:ext>
              </a:extLst>
            </p:cNvPr>
            <p:cNvSpPr txBox="1"/>
            <p:nvPr/>
          </p:nvSpPr>
          <p:spPr>
            <a:xfrm>
              <a:off x="4211053" y="2732171"/>
              <a:ext cx="98264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10 </a:t>
              </a:r>
              <a:r>
                <a:rPr lang="en-US" altLang="zh-CN" b="1" dirty="0">
                  <a:solidFill>
                    <a:schemeClr val="bg1"/>
                  </a:solidFill>
                  <a:latin typeface="Arial" panose="020B0604020202020204" pitchFamily="34" charset="0"/>
                  <a:cs typeface="Arial" panose="020B0604020202020204" pitchFamily="34" charset="0"/>
                </a:rPr>
                <a:t>μm</a:t>
              </a:r>
              <a:endParaRPr lang="en-US" b="1" dirty="0">
                <a:solidFill>
                  <a:schemeClr val="bg1"/>
                </a:solidFill>
                <a:latin typeface="Arial" panose="020B0604020202020204" pitchFamily="34" charset="0"/>
                <a:cs typeface="Arial" panose="020B0604020202020204" pitchFamily="34" charset="0"/>
              </a:endParaRPr>
            </a:p>
          </p:txBody>
        </p:sp>
      </p:grpSp>
      <p:sp>
        <p:nvSpPr>
          <p:cNvPr id="67" name="文本框 66">
            <a:extLst>
              <a:ext uri="{FF2B5EF4-FFF2-40B4-BE49-F238E27FC236}">
                <a16:creationId xmlns:a16="http://schemas.microsoft.com/office/drawing/2014/main" id="{740C500D-0F2B-C5A3-79EF-7FA56520E8D9}"/>
              </a:ext>
            </a:extLst>
          </p:cNvPr>
          <p:cNvSpPr txBox="1"/>
          <p:nvPr/>
        </p:nvSpPr>
        <p:spPr>
          <a:xfrm>
            <a:off x="346628" y="4656835"/>
            <a:ext cx="2171135"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Cross-section</a:t>
            </a:r>
          </a:p>
        </p:txBody>
      </p:sp>
      <p:sp>
        <p:nvSpPr>
          <p:cNvPr id="68" name="文本框 67">
            <a:extLst>
              <a:ext uri="{FF2B5EF4-FFF2-40B4-BE49-F238E27FC236}">
                <a16:creationId xmlns:a16="http://schemas.microsoft.com/office/drawing/2014/main" id="{5EDB90E9-CBA3-A34B-8635-4AD34EB16102}"/>
              </a:ext>
            </a:extLst>
          </p:cNvPr>
          <p:cNvSpPr txBox="1"/>
          <p:nvPr/>
        </p:nvSpPr>
        <p:spPr>
          <a:xfrm>
            <a:off x="346628" y="4146970"/>
            <a:ext cx="2171135"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Surface</a:t>
            </a:r>
          </a:p>
        </p:txBody>
      </p:sp>
      <p:cxnSp>
        <p:nvCxnSpPr>
          <p:cNvPr id="69" name="直接连接符 22">
            <a:extLst>
              <a:ext uri="{FF2B5EF4-FFF2-40B4-BE49-F238E27FC236}">
                <a16:creationId xmlns:a16="http://schemas.microsoft.com/office/drawing/2014/main" id="{5C07B8EE-34BF-7BB4-8A1D-AB2FC09D1F39}"/>
              </a:ext>
            </a:extLst>
          </p:cNvPr>
          <p:cNvCxnSpPr/>
          <p:nvPr/>
        </p:nvCxnSpPr>
        <p:spPr>
          <a:xfrm>
            <a:off x="346628" y="4541602"/>
            <a:ext cx="4319865" cy="0"/>
          </a:xfrm>
          <a:prstGeom prst="line">
            <a:avLst/>
          </a:prstGeom>
          <a:ln w="28575">
            <a:solidFill>
              <a:schemeClr val="bg1"/>
            </a:solidFill>
            <a:prstDash val="dash"/>
          </a:ln>
        </p:spPr>
        <p:style>
          <a:lnRef idx="2">
            <a:schemeClr val="accent1"/>
          </a:lnRef>
          <a:fillRef idx="0">
            <a:schemeClr val="accent1"/>
          </a:fillRef>
          <a:effectRef idx="1">
            <a:schemeClr val="accent1"/>
          </a:effectRef>
          <a:fontRef idx="minor">
            <a:schemeClr val="tx1"/>
          </a:fontRef>
        </p:style>
      </p:cxnSp>
      <p:cxnSp>
        <p:nvCxnSpPr>
          <p:cNvPr id="70" name="直接连接符 23">
            <a:extLst>
              <a:ext uri="{FF2B5EF4-FFF2-40B4-BE49-F238E27FC236}">
                <a16:creationId xmlns:a16="http://schemas.microsoft.com/office/drawing/2014/main" id="{86CA3FB5-85B9-5000-7C87-162E3ED362D0}"/>
              </a:ext>
            </a:extLst>
          </p:cNvPr>
          <p:cNvCxnSpPr/>
          <p:nvPr/>
        </p:nvCxnSpPr>
        <p:spPr>
          <a:xfrm>
            <a:off x="9303339" y="4577982"/>
            <a:ext cx="4319865" cy="0"/>
          </a:xfrm>
          <a:prstGeom prst="line">
            <a:avLst/>
          </a:prstGeom>
          <a:ln w="28575">
            <a:solidFill>
              <a:schemeClr val="bg1"/>
            </a:solidFill>
            <a:prstDash val="dash"/>
          </a:ln>
        </p:spPr>
        <p:style>
          <a:lnRef idx="2">
            <a:schemeClr val="accent1"/>
          </a:lnRef>
          <a:fillRef idx="0">
            <a:schemeClr val="accent1"/>
          </a:fillRef>
          <a:effectRef idx="1">
            <a:schemeClr val="accent1"/>
          </a:effectRef>
          <a:fontRef idx="minor">
            <a:schemeClr val="tx1"/>
          </a:fontRef>
        </p:style>
      </p:cxnSp>
      <p:cxnSp>
        <p:nvCxnSpPr>
          <p:cNvPr id="71" name="直接连接符 24">
            <a:extLst>
              <a:ext uri="{FF2B5EF4-FFF2-40B4-BE49-F238E27FC236}">
                <a16:creationId xmlns:a16="http://schemas.microsoft.com/office/drawing/2014/main" id="{0BA47737-8D6F-9B1E-2440-5E270E7F76FF}"/>
              </a:ext>
            </a:extLst>
          </p:cNvPr>
          <p:cNvCxnSpPr/>
          <p:nvPr/>
        </p:nvCxnSpPr>
        <p:spPr>
          <a:xfrm>
            <a:off x="4774418" y="4535014"/>
            <a:ext cx="4319865" cy="0"/>
          </a:xfrm>
          <a:prstGeom prst="line">
            <a:avLst/>
          </a:prstGeom>
          <a:ln w="28575">
            <a:solidFill>
              <a:schemeClr val="bg1"/>
            </a:solidFill>
            <a:prstDash val="dash"/>
          </a:ln>
        </p:spPr>
        <p:style>
          <a:lnRef idx="2">
            <a:schemeClr val="accent1"/>
          </a:lnRef>
          <a:fillRef idx="0">
            <a:schemeClr val="accent1"/>
          </a:fillRef>
          <a:effectRef idx="1">
            <a:schemeClr val="accent1"/>
          </a:effectRef>
          <a:fontRef idx="minor">
            <a:schemeClr val="tx1"/>
          </a:fontRef>
        </p:style>
      </p:cxnSp>
      <p:cxnSp>
        <p:nvCxnSpPr>
          <p:cNvPr id="72" name="直接连接符 25">
            <a:extLst>
              <a:ext uri="{FF2B5EF4-FFF2-40B4-BE49-F238E27FC236}">
                <a16:creationId xmlns:a16="http://schemas.microsoft.com/office/drawing/2014/main" id="{B51FD112-6F68-4332-A702-26EDF6975131}"/>
              </a:ext>
            </a:extLst>
          </p:cNvPr>
          <p:cNvCxnSpPr/>
          <p:nvPr/>
        </p:nvCxnSpPr>
        <p:spPr>
          <a:xfrm>
            <a:off x="13850168" y="4502390"/>
            <a:ext cx="4319865" cy="0"/>
          </a:xfrm>
          <a:prstGeom prst="line">
            <a:avLst/>
          </a:prstGeom>
          <a:ln w="28575">
            <a:solidFill>
              <a:schemeClr val="bg1"/>
            </a:solidFill>
            <a:prstDash val="dash"/>
          </a:ln>
        </p:spPr>
        <p:style>
          <a:lnRef idx="2">
            <a:schemeClr val="accent1"/>
          </a:lnRef>
          <a:fillRef idx="0">
            <a:schemeClr val="accent1"/>
          </a:fillRef>
          <a:effectRef idx="1">
            <a:schemeClr val="accent1"/>
          </a:effectRef>
          <a:fontRef idx="minor">
            <a:schemeClr val="tx1"/>
          </a:fontRef>
        </p:style>
      </p:cxnSp>
      <p:sp>
        <p:nvSpPr>
          <p:cNvPr id="73" name="文本框 72">
            <a:extLst>
              <a:ext uri="{FF2B5EF4-FFF2-40B4-BE49-F238E27FC236}">
                <a16:creationId xmlns:a16="http://schemas.microsoft.com/office/drawing/2014/main" id="{ED60B157-DB5D-9F65-0E4D-F2F9DC811D81}"/>
              </a:ext>
            </a:extLst>
          </p:cNvPr>
          <p:cNvSpPr txBox="1"/>
          <p:nvPr/>
        </p:nvSpPr>
        <p:spPr>
          <a:xfrm>
            <a:off x="12969264" y="3876565"/>
            <a:ext cx="1085568"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Ca</a:t>
            </a:r>
          </a:p>
        </p:txBody>
      </p:sp>
      <p:sp>
        <p:nvSpPr>
          <p:cNvPr id="74" name="文本框 73">
            <a:extLst>
              <a:ext uri="{FF2B5EF4-FFF2-40B4-BE49-F238E27FC236}">
                <a16:creationId xmlns:a16="http://schemas.microsoft.com/office/drawing/2014/main" id="{98125722-7A3F-CF61-30A1-A101E676979A}"/>
              </a:ext>
            </a:extLst>
          </p:cNvPr>
          <p:cNvSpPr txBox="1"/>
          <p:nvPr/>
        </p:nvSpPr>
        <p:spPr>
          <a:xfrm>
            <a:off x="17193860" y="3778987"/>
            <a:ext cx="1085568"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Mg</a:t>
            </a:r>
          </a:p>
        </p:txBody>
      </p:sp>
      <p:sp>
        <p:nvSpPr>
          <p:cNvPr id="76" name="文本框 75">
            <a:extLst>
              <a:ext uri="{FF2B5EF4-FFF2-40B4-BE49-F238E27FC236}">
                <a16:creationId xmlns:a16="http://schemas.microsoft.com/office/drawing/2014/main" id="{5C9B15AD-1925-1DDE-EA8E-0F49479258F8}"/>
              </a:ext>
            </a:extLst>
          </p:cNvPr>
          <p:cNvSpPr txBox="1"/>
          <p:nvPr/>
        </p:nvSpPr>
        <p:spPr>
          <a:xfrm>
            <a:off x="311235" y="367026"/>
            <a:ext cx="56098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a1</a:t>
            </a:r>
            <a:endParaRPr lang="zh-CN" altLang="en-US" sz="2500" dirty="0">
              <a:latin typeface="Arial" panose="020B0604020202020204" pitchFamily="34" charset="0"/>
              <a:cs typeface="Arial" panose="020B0604020202020204" pitchFamily="34" charset="0"/>
            </a:endParaRPr>
          </a:p>
        </p:txBody>
      </p:sp>
      <p:sp>
        <p:nvSpPr>
          <p:cNvPr id="77" name="文本框 76">
            <a:extLst>
              <a:ext uri="{FF2B5EF4-FFF2-40B4-BE49-F238E27FC236}">
                <a16:creationId xmlns:a16="http://schemas.microsoft.com/office/drawing/2014/main" id="{5E4136A4-CCB9-8142-617C-0A2E1A686742}"/>
              </a:ext>
            </a:extLst>
          </p:cNvPr>
          <p:cNvSpPr txBox="1"/>
          <p:nvPr/>
        </p:nvSpPr>
        <p:spPr>
          <a:xfrm>
            <a:off x="4703859" y="384697"/>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a2</a:t>
            </a:r>
            <a:endParaRPr lang="zh-CN" altLang="en-US" sz="2500" dirty="0">
              <a:latin typeface="Arial" panose="020B0604020202020204" pitchFamily="34" charset="0"/>
              <a:cs typeface="Arial" panose="020B0604020202020204" pitchFamily="34" charset="0"/>
            </a:endParaRPr>
          </a:p>
        </p:txBody>
      </p:sp>
      <p:sp>
        <p:nvSpPr>
          <p:cNvPr id="78" name="文本框 77">
            <a:extLst>
              <a:ext uri="{FF2B5EF4-FFF2-40B4-BE49-F238E27FC236}">
                <a16:creationId xmlns:a16="http://schemas.microsoft.com/office/drawing/2014/main" id="{3846954C-2F7D-BA49-5B40-2734A1C8450F}"/>
              </a:ext>
            </a:extLst>
          </p:cNvPr>
          <p:cNvSpPr txBox="1"/>
          <p:nvPr/>
        </p:nvSpPr>
        <p:spPr>
          <a:xfrm>
            <a:off x="330285" y="3704406"/>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b1</a:t>
            </a:r>
            <a:endParaRPr lang="zh-CN" altLang="en-US" sz="2500" dirty="0">
              <a:latin typeface="Arial" panose="020B0604020202020204" pitchFamily="34" charset="0"/>
              <a:cs typeface="Arial" panose="020B0604020202020204" pitchFamily="34" charset="0"/>
            </a:endParaRPr>
          </a:p>
        </p:txBody>
      </p:sp>
      <p:sp>
        <p:nvSpPr>
          <p:cNvPr id="79" name="文本框 78">
            <a:extLst>
              <a:ext uri="{FF2B5EF4-FFF2-40B4-BE49-F238E27FC236}">
                <a16:creationId xmlns:a16="http://schemas.microsoft.com/office/drawing/2014/main" id="{0A6F5BDD-E062-A000-E6FB-22BBDF5BF7FF}"/>
              </a:ext>
            </a:extLst>
          </p:cNvPr>
          <p:cNvSpPr txBox="1"/>
          <p:nvPr/>
        </p:nvSpPr>
        <p:spPr>
          <a:xfrm>
            <a:off x="9204652" y="363032"/>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a3</a:t>
            </a:r>
            <a:endParaRPr lang="zh-CN" altLang="en-US" sz="2500" dirty="0">
              <a:latin typeface="Arial" panose="020B0604020202020204" pitchFamily="34" charset="0"/>
              <a:cs typeface="Arial" panose="020B0604020202020204" pitchFamily="34" charset="0"/>
            </a:endParaRPr>
          </a:p>
        </p:txBody>
      </p:sp>
      <p:sp>
        <p:nvSpPr>
          <p:cNvPr id="80" name="文本框 79">
            <a:extLst>
              <a:ext uri="{FF2B5EF4-FFF2-40B4-BE49-F238E27FC236}">
                <a16:creationId xmlns:a16="http://schemas.microsoft.com/office/drawing/2014/main" id="{5C3F5146-E700-C0BE-4D44-AAD71DFDD7BB}"/>
              </a:ext>
            </a:extLst>
          </p:cNvPr>
          <p:cNvSpPr txBox="1"/>
          <p:nvPr/>
        </p:nvSpPr>
        <p:spPr>
          <a:xfrm>
            <a:off x="13759915" y="278108"/>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a4</a:t>
            </a:r>
            <a:endParaRPr lang="zh-CN" altLang="en-US" sz="2500" dirty="0">
              <a:latin typeface="Arial" panose="020B0604020202020204" pitchFamily="34" charset="0"/>
              <a:cs typeface="Arial" panose="020B0604020202020204" pitchFamily="34" charset="0"/>
            </a:endParaRPr>
          </a:p>
        </p:txBody>
      </p:sp>
      <p:sp>
        <p:nvSpPr>
          <p:cNvPr id="81" name="文本框 80">
            <a:extLst>
              <a:ext uri="{FF2B5EF4-FFF2-40B4-BE49-F238E27FC236}">
                <a16:creationId xmlns:a16="http://schemas.microsoft.com/office/drawing/2014/main" id="{7AA2B19F-2420-B713-98BC-CAC2AB83AB86}"/>
              </a:ext>
            </a:extLst>
          </p:cNvPr>
          <p:cNvSpPr txBox="1"/>
          <p:nvPr/>
        </p:nvSpPr>
        <p:spPr>
          <a:xfrm>
            <a:off x="4755818" y="3735580"/>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b2</a:t>
            </a:r>
            <a:endParaRPr lang="zh-CN" altLang="en-US" sz="2500" dirty="0">
              <a:latin typeface="Arial" panose="020B0604020202020204" pitchFamily="34" charset="0"/>
              <a:cs typeface="Arial" panose="020B0604020202020204" pitchFamily="34" charset="0"/>
            </a:endParaRPr>
          </a:p>
        </p:txBody>
      </p:sp>
      <p:sp>
        <p:nvSpPr>
          <p:cNvPr id="82" name="文本框 81">
            <a:extLst>
              <a:ext uri="{FF2B5EF4-FFF2-40B4-BE49-F238E27FC236}">
                <a16:creationId xmlns:a16="http://schemas.microsoft.com/office/drawing/2014/main" id="{41897CBD-AFD3-8FEC-6BB1-96A6A2EE4317}"/>
              </a:ext>
            </a:extLst>
          </p:cNvPr>
          <p:cNvSpPr txBox="1"/>
          <p:nvPr/>
        </p:nvSpPr>
        <p:spPr>
          <a:xfrm>
            <a:off x="9178916" y="3721962"/>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b3</a:t>
            </a:r>
            <a:endParaRPr lang="zh-CN" altLang="en-US" sz="2500" dirty="0">
              <a:latin typeface="Arial" panose="020B0604020202020204" pitchFamily="34" charset="0"/>
              <a:cs typeface="Arial" panose="020B0604020202020204" pitchFamily="34" charset="0"/>
            </a:endParaRPr>
          </a:p>
        </p:txBody>
      </p:sp>
      <p:sp>
        <p:nvSpPr>
          <p:cNvPr id="83" name="文本框 82">
            <a:extLst>
              <a:ext uri="{FF2B5EF4-FFF2-40B4-BE49-F238E27FC236}">
                <a16:creationId xmlns:a16="http://schemas.microsoft.com/office/drawing/2014/main" id="{24054024-6E40-60FA-44C5-A9712021634B}"/>
              </a:ext>
            </a:extLst>
          </p:cNvPr>
          <p:cNvSpPr txBox="1"/>
          <p:nvPr/>
        </p:nvSpPr>
        <p:spPr>
          <a:xfrm>
            <a:off x="13769328" y="3708525"/>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b4</a:t>
            </a:r>
            <a:endParaRPr lang="zh-CN" altLang="en-US" sz="2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55142677"/>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a:extLst>
              <a:ext uri="{FF2B5EF4-FFF2-40B4-BE49-F238E27FC236}">
                <a16:creationId xmlns:a16="http://schemas.microsoft.com/office/drawing/2014/main" id="{4DB978D1-44A2-00DE-BB4C-26550FF985A9}"/>
              </a:ext>
            </a:extLst>
          </p:cNvPr>
          <p:cNvSpPr/>
          <p:nvPr/>
        </p:nvSpPr>
        <p:spPr>
          <a:xfrm>
            <a:off x="3764471" y="648932"/>
            <a:ext cx="503908" cy="488520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11">
            <a:extLst>
              <a:ext uri="{FF2B5EF4-FFF2-40B4-BE49-F238E27FC236}">
                <a16:creationId xmlns:a16="http://schemas.microsoft.com/office/drawing/2014/main" id="{B0CADE92-5FA5-8EA0-A361-16DD60E35019}"/>
              </a:ext>
            </a:extLst>
          </p:cNvPr>
          <p:cNvCxnSpPr>
            <a:cxnSpLocks/>
            <a:stCxn id="36" idx="0"/>
            <a:endCxn id="36" idx="2"/>
          </p:cNvCxnSpPr>
          <p:nvPr/>
        </p:nvCxnSpPr>
        <p:spPr>
          <a:xfrm>
            <a:off x="4016425" y="648932"/>
            <a:ext cx="0" cy="48852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AA3CAA7D-FE2C-71E0-BB80-DC894C014657}"/>
              </a:ext>
            </a:extLst>
          </p:cNvPr>
          <p:cNvSpPr txBox="1"/>
          <p:nvPr/>
        </p:nvSpPr>
        <p:spPr>
          <a:xfrm>
            <a:off x="3557866" y="167689"/>
            <a:ext cx="981289" cy="461665"/>
          </a:xfrm>
          <a:prstGeom prst="rect">
            <a:avLst/>
          </a:prstGeom>
          <a:noFill/>
        </p:spPr>
        <p:txBody>
          <a:bodyPr wrap="square" rtlCol="0">
            <a:spAutoFit/>
          </a:bodyPr>
          <a:lstStyle/>
          <a:p>
            <a:r>
              <a:rPr lang="en-US" altLang="zh-CN" sz="2400" b="1" dirty="0">
                <a:latin typeface="Arial" panose="020B0604020202020204" pitchFamily="34" charset="0"/>
                <a:cs typeface="Arial" panose="020B0604020202020204" pitchFamily="34" charset="0"/>
              </a:rPr>
              <a:t>BPM</a:t>
            </a:r>
            <a:endParaRPr lang="zh-CN" altLang="en-US" sz="2400" b="1" dirty="0">
              <a:latin typeface="Arial" panose="020B0604020202020204" pitchFamily="34" charset="0"/>
              <a:cs typeface="Arial" panose="020B0604020202020204" pitchFamily="34" charset="0"/>
            </a:endParaRPr>
          </a:p>
        </p:txBody>
      </p:sp>
      <p:cxnSp>
        <p:nvCxnSpPr>
          <p:cNvPr id="40" name="连接符: 曲线 39">
            <a:extLst>
              <a:ext uri="{FF2B5EF4-FFF2-40B4-BE49-F238E27FC236}">
                <a16:creationId xmlns:a16="http://schemas.microsoft.com/office/drawing/2014/main" id="{99ECC3D1-AD19-A833-4C82-CC4B1D8B89F0}"/>
              </a:ext>
            </a:extLst>
          </p:cNvPr>
          <p:cNvCxnSpPr>
            <a:cxnSpLocks/>
          </p:cNvCxnSpPr>
          <p:nvPr/>
        </p:nvCxnSpPr>
        <p:spPr>
          <a:xfrm rot="10800000" flipH="1" flipV="1">
            <a:off x="4167147" y="3018007"/>
            <a:ext cx="483418" cy="318959"/>
          </a:xfrm>
          <a:prstGeom prst="curvedConnector3">
            <a:avLst/>
          </a:prstGeom>
          <a:ln w="28575">
            <a:tailEnd type="triangle"/>
          </a:ln>
        </p:spPr>
        <p:style>
          <a:lnRef idx="2">
            <a:schemeClr val="dk1"/>
          </a:lnRef>
          <a:fillRef idx="0">
            <a:schemeClr val="dk1"/>
          </a:fillRef>
          <a:effectRef idx="1">
            <a:schemeClr val="dk1"/>
          </a:effectRef>
          <a:fontRef idx="minor">
            <a:schemeClr val="tx1"/>
          </a:fontRef>
        </p:style>
      </p:cxnSp>
      <p:sp>
        <p:nvSpPr>
          <p:cNvPr id="116" name="矩形: 圆角 115">
            <a:extLst>
              <a:ext uri="{FF2B5EF4-FFF2-40B4-BE49-F238E27FC236}">
                <a16:creationId xmlns:a16="http://schemas.microsoft.com/office/drawing/2014/main" id="{B8C0109E-FBC8-7EBD-ADF9-818300C33867}"/>
              </a:ext>
            </a:extLst>
          </p:cNvPr>
          <p:cNvSpPr/>
          <p:nvPr/>
        </p:nvSpPr>
        <p:spPr>
          <a:xfrm>
            <a:off x="8764200" y="-2341526"/>
            <a:ext cx="4195364" cy="2200208"/>
          </a:xfrm>
          <a:prstGeom prst="roundRect">
            <a:avLst/>
          </a:prstGeom>
          <a:solidFill>
            <a:srgbClr val="FEE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矩形: 圆角 113">
            <a:extLst>
              <a:ext uri="{FF2B5EF4-FFF2-40B4-BE49-F238E27FC236}">
                <a16:creationId xmlns:a16="http://schemas.microsoft.com/office/drawing/2014/main" id="{5791BF08-E142-FA5B-3676-9CECACC96DC7}"/>
              </a:ext>
            </a:extLst>
          </p:cNvPr>
          <p:cNvSpPr/>
          <p:nvPr/>
        </p:nvSpPr>
        <p:spPr>
          <a:xfrm>
            <a:off x="9443109" y="1419897"/>
            <a:ext cx="1670244" cy="1180580"/>
          </a:xfrm>
          <a:prstGeom prst="roundRect">
            <a:avLst/>
          </a:prstGeom>
          <a:solidFill>
            <a:srgbClr val="FEE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500"/>
          </a:p>
        </p:txBody>
      </p:sp>
      <p:sp>
        <p:nvSpPr>
          <p:cNvPr id="113" name="矩形: 圆角 112">
            <a:extLst>
              <a:ext uri="{FF2B5EF4-FFF2-40B4-BE49-F238E27FC236}">
                <a16:creationId xmlns:a16="http://schemas.microsoft.com/office/drawing/2014/main" id="{CD09667D-8864-BAD2-49B3-9FEB9FB9A41F}"/>
              </a:ext>
            </a:extLst>
          </p:cNvPr>
          <p:cNvSpPr/>
          <p:nvPr/>
        </p:nvSpPr>
        <p:spPr>
          <a:xfrm>
            <a:off x="7390503" y="5630790"/>
            <a:ext cx="5106708" cy="2464968"/>
          </a:xfrm>
          <a:prstGeom prst="round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矩形: 圆角 110">
            <a:extLst>
              <a:ext uri="{FF2B5EF4-FFF2-40B4-BE49-F238E27FC236}">
                <a16:creationId xmlns:a16="http://schemas.microsoft.com/office/drawing/2014/main" id="{983CB7E4-9C56-E4C3-8FAC-726A71208C0C}"/>
              </a:ext>
            </a:extLst>
          </p:cNvPr>
          <p:cNvSpPr/>
          <p:nvPr/>
        </p:nvSpPr>
        <p:spPr>
          <a:xfrm>
            <a:off x="8126026" y="2913148"/>
            <a:ext cx="1726755" cy="1822439"/>
          </a:xfrm>
          <a:prstGeom prst="round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矩形: 圆角 108">
            <a:extLst>
              <a:ext uri="{FF2B5EF4-FFF2-40B4-BE49-F238E27FC236}">
                <a16:creationId xmlns:a16="http://schemas.microsoft.com/office/drawing/2014/main" id="{8FB8A5F4-2949-6D7E-067A-BADA0E563F5A}"/>
              </a:ext>
            </a:extLst>
          </p:cNvPr>
          <p:cNvSpPr/>
          <p:nvPr/>
        </p:nvSpPr>
        <p:spPr>
          <a:xfrm>
            <a:off x="4454647" y="-2315790"/>
            <a:ext cx="4007282" cy="2200208"/>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矩形: 圆角 69">
            <a:extLst>
              <a:ext uri="{FF2B5EF4-FFF2-40B4-BE49-F238E27FC236}">
                <a16:creationId xmlns:a16="http://schemas.microsoft.com/office/drawing/2014/main" id="{23FD2F8A-F980-1D2C-3768-AD01B282C57A}"/>
              </a:ext>
            </a:extLst>
          </p:cNvPr>
          <p:cNvSpPr/>
          <p:nvPr/>
        </p:nvSpPr>
        <p:spPr>
          <a:xfrm>
            <a:off x="6201087" y="2909610"/>
            <a:ext cx="1855471" cy="144037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直接连接符 1">
            <a:extLst>
              <a:ext uri="{FF2B5EF4-FFF2-40B4-BE49-F238E27FC236}">
                <a16:creationId xmlns:a16="http://schemas.microsoft.com/office/drawing/2014/main" id="{3BE73506-4655-24DC-2656-FAF6CFE81FAF}"/>
              </a:ext>
            </a:extLst>
          </p:cNvPr>
          <p:cNvCxnSpPr>
            <a:cxnSpLocks/>
          </p:cNvCxnSpPr>
          <p:nvPr/>
        </p:nvCxnSpPr>
        <p:spPr>
          <a:xfrm>
            <a:off x="958217" y="657588"/>
            <a:ext cx="0" cy="4922710"/>
          </a:xfrm>
          <a:prstGeom prst="line">
            <a:avLst/>
          </a:prstGeom>
          <a:ln w="38100"/>
        </p:spPr>
        <p:style>
          <a:lnRef idx="1">
            <a:schemeClr val="dk1"/>
          </a:lnRef>
          <a:fillRef idx="0">
            <a:schemeClr val="dk1"/>
          </a:fillRef>
          <a:effectRef idx="0">
            <a:schemeClr val="dk1"/>
          </a:effectRef>
          <a:fontRef idx="minor">
            <a:schemeClr val="tx1"/>
          </a:fontRef>
        </p:style>
      </p:cxnSp>
      <p:sp>
        <p:nvSpPr>
          <p:cNvPr id="3" name="文本框 2">
            <a:extLst>
              <a:ext uri="{FF2B5EF4-FFF2-40B4-BE49-F238E27FC236}">
                <a16:creationId xmlns:a16="http://schemas.microsoft.com/office/drawing/2014/main" id="{25BF4EAB-1A68-6BAD-02C0-2056976F76F7}"/>
              </a:ext>
            </a:extLst>
          </p:cNvPr>
          <p:cNvSpPr txBox="1"/>
          <p:nvPr/>
        </p:nvSpPr>
        <p:spPr>
          <a:xfrm>
            <a:off x="447900" y="2719090"/>
            <a:ext cx="759010" cy="584775"/>
          </a:xfrm>
          <a:prstGeom prst="rect">
            <a:avLst/>
          </a:prstGeom>
          <a:noFill/>
        </p:spPr>
        <p:txBody>
          <a:bodyPr wrap="square" rtlCol="0">
            <a:spAutoFit/>
          </a:bodyPr>
          <a:lstStyle/>
          <a:p>
            <a:r>
              <a:rPr lang="en-US" altLang="zh-CN" sz="3200" b="1" dirty="0">
                <a:latin typeface="Arial" panose="020B0604020202020204" pitchFamily="34" charset="0"/>
                <a:cs typeface="Arial" panose="020B0604020202020204" pitchFamily="34" charset="0"/>
              </a:rPr>
              <a:t>+</a:t>
            </a:r>
            <a:endParaRPr lang="zh-CN" altLang="en-US" sz="3200" b="1" dirty="0">
              <a:latin typeface="Arial" panose="020B0604020202020204" pitchFamily="34" charset="0"/>
              <a:cs typeface="Arial" panose="020B0604020202020204" pitchFamily="34" charset="0"/>
            </a:endParaRPr>
          </a:p>
        </p:txBody>
      </p:sp>
      <p:sp>
        <p:nvSpPr>
          <p:cNvPr id="4" name="矩形 3">
            <a:extLst>
              <a:ext uri="{FF2B5EF4-FFF2-40B4-BE49-F238E27FC236}">
                <a16:creationId xmlns:a16="http://schemas.microsoft.com/office/drawing/2014/main" id="{074A835B-791B-7323-7420-F3D699AE523B}"/>
              </a:ext>
            </a:extLst>
          </p:cNvPr>
          <p:cNvSpPr/>
          <p:nvPr/>
        </p:nvSpPr>
        <p:spPr>
          <a:xfrm>
            <a:off x="5492869" y="649540"/>
            <a:ext cx="458985" cy="4885200"/>
          </a:xfrm>
          <a:prstGeom prst="rect">
            <a:avLst/>
          </a:prstGeom>
          <a:solidFill>
            <a:srgbClr val="C55A1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 name="矩形 4">
            <a:extLst>
              <a:ext uri="{FF2B5EF4-FFF2-40B4-BE49-F238E27FC236}">
                <a16:creationId xmlns:a16="http://schemas.microsoft.com/office/drawing/2014/main" id="{BD23B15C-EF33-C228-DF44-F2B3CD81E65B}"/>
              </a:ext>
            </a:extLst>
          </p:cNvPr>
          <p:cNvSpPr/>
          <p:nvPr/>
        </p:nvSpPr>
        <p:spPr>
          <a:xfrm>
            <a:off x="7756302" y="648932"/>
            <a:ext cx="457358" cy="488520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5923344-97F9-D468-7DC7-03C94ADBB73E}"/>
              </a:ext>
            </a:extLst>
          </p:cNvPr>
          <p:cNvSpPr/>
          <p:nvPr/>
        </p:nvSpPr>
        <p:spPr>
          <a:xfrm>
            <a:off x="10923711" y="648936"/>
            <a:ext cx="503908" cy="488520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7042CC9E-1303-5F51-667C-908CCCE1ABFD}"/>
              </a:ext>
            </a:extLst>
          </p:cNvPr>
          <p:cNvCxnSpPr>
            <a:cxnSpLocks/>
            <a:stCxn id="6" idx="0"/>
            <a:endCxn id="6" idx="2"/>
          </p:cNvCxnSpPr>
          <p:nvPr/>
        </p:nvCxnSpPr>
        <p:spPr>
          <a:xfrm>
            <a:off x="11175665" y="648936"/>
            <a:ext cx="0" cy="48852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86236765-0D65-FAB0-618A-B86537BF2FD3}"/>
              </a:ext>
            </a:extLst>
          </p:cNvPr>
          <p:cNvSpPr txBox="1"/>
          <p:nvPr/>
        </p:nvSpPr>
        <p:spPr>
          <a:xfrm>
            <a:off x="5312897" y="181062"/>
            <a:ext cx="975303" cy="461665"/>
          </a:xfrm>
          <a:prstGeom prst="rect">
            <a:avLst/>
          </a:prstGeom>
          <a:noFill/>
        </p:spPr>
        <p:txBody>
          <a:bodyPr wrap="square" rtlCol="0">
            <a:spAutoFit/>
          </a:bodyPr>
          <a:lstStyle/>
          <a:p>
            <a:r>
              <a:rPr lang="en-US" altLang="zh-CN" sz="2400" b="1" dirty="0">
                <a:latin typeface="Arial" panose="020B0604020202020204" pitchFamily="34" charset="0"/>
                <a:cs typeface="Arial" panose="020B0604020202020204" pitchFamily="34" charset="0"/>
              </a:rPr>
              <a:t>AEM</a:t>
            </a:r>
            <a:endParaRPr lang="zh-CN" altLang="en-US" sz="2400" b="1"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7F2466CF-0367-D4F4-8195-A30C19316D93}"/>
              </a:ext>
            </a:extLst>
          </p:cNvPr>
          <p:cNvSpPr txBox="1"/>
          <p:nvPr/>
        </p:nvSpPr>
        <p:spPr>
          <a:xfrm>
            <a:off x="7232181" y="181062"/>
            <a:ext cx="2236402" cy="461665"/>
          </a:xfrm>
          <a:prstGeom prst="rect">
            <a:avLst/>
          </a:prstGeom>
          <a:noFill/>
        </p:spPr>
        <p:txBody>
          <a:bodyPr wrap="square" rtlCol="0">
            <a:spAutoFit/>
          </a:bodyPr>
          <a:lstStyle/>
          <a:p>
            <a:r>
              <a:rPr lang="en-US" altLang="zh-CN" sz="2400" b="1" dirty="0">
                <a:latin typeface="Arial" panose="020B0604020202020204" pitchFamily="34" charset="0"/>
                <a:cs typeface="Arial" panose="020B0604020202020204" pitchFamily="34" charset="0"/>
              </a:rPr>
              <a:t>CEM/SCEM</a:t>
            </a:r>
            <a:endParaRPr lang="zh-CN" altLang="en-US" sz="2400" b="1"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42BAD901-AE23-A07F-C6F7-CB3EAE58D517}"/>
              </a:ext>
            </a:extLst>
          </p:cNvPr>
          <p:cNvSpPr txBox="1"/>
          <p:nvPr/>
        </p:nvSpPr>
        <p:spPr>
          <a:xfrm>
            <a:off x="10685020" y="167689"/>
            <a:ext cx="981289" cy="461665"/>
          </a:xfrm>
          <a:prstGeom prst="rect">
            <a:avLst/>
          </a:prstGeom>
          <a:noFill/>
        </p:spPr>
        <p:txBody>
          <a:bodyPr wrap="square" rtlCol="0">
            <a:spAutoFit/>
          </a:bodyPr>
          <a:lstStyle/>
          <a:p>
            <a:r>
              <a:rPr lang="en-US" altLang="zh-CN" sz="2400" b="1" dirty="0">
                <a:latin typeface="Arial" panose="020B0604020202020204" pitchFamily="34" charset="0"/>
                <a:cs typeface="Arial" panose="020B0604020202020204" pitchFamily="34" charset="0"/>
              </a:rPr>
              <a:t>BPM</a:t>
            </a:r>
            <a:endParaRPr lang="zh-CN" altLang="en-US" sz="2400" b="1" dirty="0">
              <a:latin typeface="Arial" panose="020B0604020202020204" pitchFamily="34" charset="0"/>
              <a:cs typeface="Arial" panose="020B0604020202020204" pitchFamily="34" charset="0"/>
            </a:endParaRPr>
          </a:p>
        </p:txBody>
      </p:sp>
      <p:cxnSp>
        <p:nvCxnSpPr>
          <p:cNvPr id="12" name="连接符: 曲线 11">
            <a:extLst>
              <a:ext uri="{FF2B5EF4-FFF2-40B4-BE49-F238E27FC236}">
                <a16:creationId xmlns:a16="http://schemas.microsoft.com/office/drawing/2014/main" id="{23813DA4-B441-1A41-FD21-DF0126DC25DB}"/>
              </a:ext>
            </a:extLst>
          </p:cNvPr>
          <p:cNvCxnSpPr>
            <a:cxnSpLocks/>
          </p:cNvCxnSpPr>
          <p:nvPr/>
        </p:nvCxnSpPr>
        <p:spPr>
          <a:xfrm rot="5400000">
            <a:off x="10430163" y="1307104"/>
            <a:ext cx="564901" cy="500996"/>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1AD3396E-42C4-55A6-C74B-CAB3BCC497DB}"/>
              </a:ext>
            </a:extLst>
          </p:cNvPr>
          <p:cNvSpPr txBox="1"/>
          <p:nvPr/>
        </p:nvSpPr>
        <p:spPr>
          <a:xfrm>
            <a:off x="8759700" y="3018905"/>
            <a:ext cx="1270533" cy="477054"/>
          </a:xfrm>
          <a:prstGeom prst="rect">
            <a:avLst/>
          </a:prstGeom>
          <a:noFill/>
        </p:spPr>
        <p:txBody>
          <a:bodyPr wrap="square" rtlCol="0">
            <a:spAutoFit/>
          </a:bodyPr>
          <a:lstStyle/>
          <a:p>
            <a:r>
              <a:rPr lang="en-US" altLang="zh-CN" sz="2500" dirty="0">
                <a:solidFill>
                  <a:schemeClr val="accent5">
                    <a:lumMod val="75000"/>
                  </a:schemeClr>
                </a:solidFill>
                <a:highlight>
                  <a:srgbClr val="FFFF00"/>
                </a:highlight>
                <a:latin typeface="Arial" panose="020B0604020202020204" pitchFamily="34" charset="0"/>
                <a:cs typeface="Arial" panose="020B0604020202020204" pitchFamily="34" charset="0"/>
              </a:rPr>
              <a:t>OH</a:t>
            </a:r>
            <a:r>
              <a:rPr lang="en-US" altLang="zh-CN" sz="2500" baseline="30000" dirty="0">
                <a:solidFill>
                  <a:schemeClr val="accent5">
                    <a:lumMod val="75000"/>
                  </a:schemeClr>
                </a:solidFill>
                <a:highlight>
                  <a:srgbClr val="FFFF00"/>
                </a:highlight>
                <a:latin typeface="Arial" panose="020B0604020202020204" pitchFamily="34" charset="0"/>
                <a:cs typeface="Arial" panose="020B0604020202020204" pitchFamily="34" charset="0"/>
              </a:rPr>
              <a:t>-</a:t>
            </a:r>
            <a:endParaRPr lang="zh-CN" altLang="en-US" sz="2500" baseline="30000" dirty="0">
              <a:solidFill>
                <a:schemeClr val="accent5">
                  <a:lumMod val="75000"/>
                </a:schemeClr>
              </a:solidFill>
              <a:highlight>
                <a:srgbClr val="FFFF00"/>
              </a:highlight>
              <a:latin typeface="Arial" panose="020B0604020202020204" pitchFamily="34" charset="0"/>
              <a:cs typeface="Arial" panose="020B0604020202020204" pitchFamily="34" charset="0"/>
            </a:endParaRPr>
          </a:p>
        </p:txBody>
      </p:sp>
      <p:sp>
        <p:nvSpPr>
          <p:cNvPr id="18" name="矩形 17">
            <a:extLst>
              <a:ext uri="{FF2B5EF4-FFF2-40B4-BE49-F238E27FC236}">
                <a16:creationId xmlns:a16="http://schemas.microsoft.com/office/drawing/2014/main" id="{169059A2-83C7-0543-9B03-146CA506470E}"/>
              </a:ext>
            </a:extLst>
          </p:cNvPr>
          <p:cNvSpPr/>
          <p:nvPr/>
        </p:nvSpPr>
        <p:spPr>
          <a:xfrm>
            <a:off x="2260038" y="657588"/>
            <a:ext cx="503908" cy="488520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1">
            <a:extLst>
              <a:ext uri="{FF2B5EF4-FFF2-40B4-BE49-F238E27FC236}">
                <a16:creationId xmlns:a16="http://schemas.microsoft.com/office/drawing/2014/main" id="{707851E6-14EF-AF03-B54E-DFC6A1552C41}"/>
              </a:ext>
            </a:extLst>
          </p:cNvPr>
          <p:cNvCxnSpPr>
            <a:cxnSpLocks/>
            <a:stCxn id="18" idx="0"/>
            <a:endCxn id="18" idx="2"/>
          </p:cNvCxnSpPr>
          <p:nvPr/>
        </p:nvCxnSpPr>
        <p:spPr>
          <a:xfrm>
            <a:off x="2511992" y="657588"/>
            <a:ext cx="0" cy="48852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18E2BDAB-06D2-BD20-7A6A-9BCED0CE9D0B}"/>
              </a:ext>
            </a:extLst>
          </p:cNvPr>
          <p:cNvSpPr txBox="1"/>
          <p:nvPr/>
        </p:nvSpPr>
        <p:spPr>
          <a:xfrm>
            <a:off x="2053433" y="167689"/>
            <a:ext cx="981289" cy="461665"/>
          </a:xfrm>
          <a:prstGeom prst="rect">
            <a:avLst/>
          </a:prstGeom>
          <a:noFill/>
        </p:spPr>
        <p:txBody>
          <a:bodyPr wrap="square" rtlCol="0">
            <a:spAutoFit/>
          </a:bodyPr>
          <a:lstStyle/>
          <a:p>
            <a:r>
              <a:rPr lang="en-US" altLang="zh-CN" sz="2400" b="1" dirty="0">
                <a:latin typeface="Arial" panose="020B0604020202020204" pitchFamily="34" charset="0"/>
                <a:cs typeface="Arial" panose="020B0604020202020204" pitchFamily="34" charset="0"/>
              </a:rPr>
              <a:t>BPM</a:t>
            </a:r>
            <a:endParaRPr lang="zh-CN" altLang="en-US" sz="2400" b="1" dirty="0">
              <a:latin typeface="Arial" panose="020B0604020202020204" pitchFamily="34" charset="0"/>
              <a:cs typeface="Arial" panose="020B0604020202020204" pitchFamily="34" charset="0"/>
            </a:endParaRPr>
          </a:p>
        </p:txBody>
      </p:sp>
      <p:sp>
        <p:nvSpPr>
          <p:cNvPr id="22" name="文本框 21">
            <a:extLst>
              <a:ext uri="{FF2B5EF4-FFF2-40B4-BE49-F238E27FC236}">
                <a16:creationId xmlns:a16="http://schemas.microsoft.com/office/drawing/2014/main" id="{83DE82D0-B1E5-F7CD-6F0C-FEAC5C2DD03A}"/>
              </a:ext>
            </a:extLst>
          </p:cNvPr>
          <p:cNvSpPr txBox="1"/>
          <p:nvPr/>
        </p:nvSpPr>
        <p:spPr>
          <a:xfrm>
            <a:off x="4588127" y="1948070"/>
            <a:ext cx="788603" cy="477054"/>
          </a:xfrm>
          <a:prstGeom prst="rect">
            <a:avLst/>
          </a:prstGeom>
          <a:noFill/>
        </p:spPr>
        <p:txBody>
          <a:bodyPr wrap="square" rtlCol="0">
            <a:spAutoFit/>
          </a:bodyPr>
          <a:lstStyle/>
          <a:p>
            <a:r>
              <a:rPr lang="en-US" altLang="zh-CN" sz="2500" dirty="0">
                <a:latin typeface="Arial" panose="020B0604020202020204" pitchFamily="34" charset="0"/>
                <a:cs typeface="Arial" panose="020B0604020202020204" pitchFamily="34" charset="0"/>
              </a:rPr>
              <a:t>Cl</a:t>
            </a:r>
            <a:r>
              <a:rPr lang="en-US" altLang="zh-CN" sz="2500" baseline="30000" dirty="0">
                <a:latin typeface="Arial" panose="020B0604020202020204" pitchFamily="34" charset="0"/>
                <a:cs typeface="Arial" panose="020B0604020202020204" pitchFamily="34" charset="0"/>
              </a:rPr>
              <a:t>-</a:t>
            </a:r>
            <a:endParaRPr lang="zh-CN" altLang="en-US" sz="2500" baseline="30000" dirty="0">
              <a:latin typeface="Arial" panose="020B0604020202020204" pitchFamily="34" charset="0"/>
              <a:cs typeface="Arial" panose="020B0604020202020204" pitchFamily="34" charset="0"/>
            </a:endParaRPr>
          </a:p>
        </p:txBody>
      </p:sp>
      <p:cxnSp>
        <p:nvCxnSpPr>
          <p:cNvPr id="23" name="直接连接符 22">
            <a:extLst>
              <a:ext uri="{FF2B5EF4-FFF2-40B4-BE49-F238E27FC236}">
                <a16:creationId xmlns:a16="http://schemas.microsoft.com/office/drawing/2014/main" id="{675D60DA-42A7-A53A-63B0-8BD89CDE3E49}"/>
              </a:ext>
            </a:extLst>
          </p:cNvPr>
          <p:cNvCxnSpPr>
            <a:cxnSpLocks/>
          </p:cNvCxnSpPr>
          <p:nvPr/>
        </p:nvCxnSpPr>
        <p:spPr>
          <a:xfrm>
            <a:off x="14439472" y="631059"/>
            <a:ext cx="647" cy="4885200"/>
          </a:xfrm>
          <a:prstGeom prst="line">
            <a:avLst/>
          </a:prstGeom>
          <a:ln w="38100"/>
        </p:spPr>
        <p:style>
          <a:lnRef idx="1">
            <a:schemeClr val="dk1"/>
          </a:lnRef>
          <a:fillRef idx="0">
            <a:schemeClr val="dk1"/>
          </a:fillRef>
          <a:effectRef idx="0">
            <a:schemeClr val="dk1"/>
          </a:effectRef>
          <a:fontRef idx="minor">
            <a:schemeClr val="tx1"/>
          </a:fontRef>
        </p:style>
      </p:cxnSp>
      <p:sp>
        <p:nvSpPr>
          <p:cNvPr id="24" name="文本框 23">
            <a:extLst>
              <a:ext uri="{FF2B5EF4-FFF2-40B4-BE49-F238E27FC236}">
                <a16:creationId xmlns:a16="http://schemas.microsoft.com/office/drawing/2014/main" id="{E1795680-952E-95C7-6786-A93BC34E9817}"/>
              </a:ext>
            </a:extLst>
          </p:cNvPr>
          <p:cNvSpPr txBox="1"/>
          <p:nvPr/>
        </p:nvSpPr>
        <p:spPr>
          <a:xfrm>
            <a:off x="14519311" y="2719090"/>
            <a:ext cx="759010" cy="584775"/>
          </a:xfrm>
          <a:prstGeom prst="rect">
            <a:avLst/>
          </a:prstGeom>
          <a:noFill/>
        </p:spPr>
        <p:txBody>
          <a:bodyPr wrap="square" rtlCol="0">
            <a:spAutoFit/>
          </a:bodyPr>
          <a:lstStyle/>
          <a:p>
            <a:r>
              <a:rPr lang="en-US" altLang="zh-CN" sz="3200" b="1" dirty="0">
                <a:latin typeface="Arial" panose="020B0604020202020204" pitchFamily="34" charset="0"/>
                <a:cs typeface="Arial" panose="020B0604020202020204" pitchFamily="34" charset="0"/>
              </a:rPr>
              <a:t>-</a:t>
            </a:r>
            <a:endParaRPr lang="zh-CN" altLang="en-US" sz="3200" b="1" dirty="0">
              <a:latin typeface="Arial" panose="020B0604020202020204" pitchFamily="34" charset="0"/>
              <a:cs typeface="Arial" panose="020B0604020202020204" pitchFamily="34" charset="0"/>
            </a:endParaRPr>
          </a:p>
        </p:txBody>
      </p:sp>
      <p:sp>
        <p:nvSpPr>
          <p:cNvPr id="29" name="箭头: 右 28">
            <a:extLst>
              <a:ext uri="{FF2B5EF4-FFF2-40B4-BE49-F238E27FC236}">
                <a16:creationId xmlns:a16="http://schemas.microsoft.com/office/drawing/2014/main" id="{B89B965E-C584-BA70-493A-1ADC6C6A746A}"/>
              </a:ext>
            </a:extLst>
          </p:cNvPr>
          <p:cNvSpPr/>
          <p:nvPr/>
        </p:nvSpPr>
        <p:spPr>
          <a:xfrm>
            <a:off x="7471620" y="4470871"/>
            <a:ext cx="1119996" cy="164382"/>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48" name="箭头: 右 47">
            <a:extLst>
              <a:ext uri="{FF2B5EF4-FFF2-40B4-BE49-F238E27FC236}">
                <a16:creationId xmlns:a16="http://schemas.microsoft.com/office/drawing/2014/main" id="{2AD0E03C-B928-9A15-2296-0CDA8DE8A16E}"/>
              </a:ext>
            </a:extLst>
          </p:cNvPr>
          <p:cNvSpPr/>
          <p:nvPr/>
        </p:nvSpPr>
        <p:spPr>
          <a:xfrm flipH="1">
            <a:off x="5188266" y="2079322"/>
            <a:ext cx="1018753" cy="13793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5526750F-1714-3CE7-F57E-134495D0DF6B}"/>
              </a:ext>
            </a:extLst>
          </p:cNvPr>
          <p:cNvSpPr/>
          <p:nvPr/>
        </p:nvSpPr>
        <p:spPr>
          <a:xfrm>
            <a:off x="8337441" y="3820828"/>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879A7757-1AE7-DF56-B908-83EB5D7A0692}"/>
              </a:ext>
            </a:extLst>
          </p:cNvPr>
          <p:cNvSpPr/>
          <p:nvPr/>
        </p:nvSpPr>
        <p:spPr>
          <a:xfrm rot="5400000">
            <a:off x="8230090" y="3458090"/>
            <a:ext cx="114956" cy="2947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18E07C38-E037-49BC-270E-2CFD0BE8BF2E}"/>
              </a:ext>
            </a:extLst>
          </p:cNvPr>
          <p:cNvSpPr/>
          <p:nvPr/>
        </p:nvSpPr>
        <p:spPr>
          <a:xfrm>
            <a:off x="8417793" y="1989018"/>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矩形 60">
            <a:extLst>
              <a:ext uri="{FF2B5EF4-FFF2-40B4-BE49-F238E27FC236}">
                <a16:creationId xmlns:a16="http://schemas.microsoft.com/office/drawing/2014/main" id="{C3C773AF-F099-DB12-2340-B40FECC1D1C7}"/>
              </a:ext>
            </a:extLst>
          </p:cNvPr>
          <p:cNvSpPr/>
          <p:nvPr/>
        </p:nvSpPr>
        <p:spPr>
          <a:xfrm flipH="1">
            <a:off x="8401528" y="4735588"/>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61">
            <a:extLst>
              <a:ext uri="{FF2B5EF4-FFF2-40B4-BE49-F238E27FC236}">
                <a16:creationId xmlns:a16="http://schemas.microsoft.com/office/drawing/2014/main" id="{E0A06BE7-D0CB-A8F9-F862-B3795582730F}"/>
              </a:ext>
            </a:extLst>
          </p:cNvPr>
          <p:cNvSpPr/>
          <p:nvPr/>
        </p:nvSpPr>
        <p:spPr>
          <a:xfrm flipH="1">
            <a:off x="7458150" y="2064594"/>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矩形 63">
            <a:extLst>
              <a:ext uri="{FF2B5EF4-FFF2-40B4-BE49-F238E27FC236}">
                <a16:creationId xmlns:a16="http://schemas.microsoft.com/office/drawing/2014/main" id="{09F07EF1-A187-6D14-B820-B1C29598CBB6}"/>
              </a:ext>
            </a:extLst>
          </p:cNvPr>
          <p:cNvSpPr/>
          <p:nvPr/>
        </p:nvSpPr>
        <p:spPr>
          <a:xfrm rot="16200000" flipH="1">
            <a:off x="8292904" y="4937699"/>
            <a:ext cx="114956" cy="2947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矩形 64">
            <a:extLst>
              <a:ext uri="{FF2B5EF4-FFF2-40B4-BE49-F238E27FC236}">
                <a16:creationId xmlns:a16="http://schemas.microsoft.com/office/drawing/2014/main" id="{195B5279-57F9-2AFC-A92E-9F45D4E15CE4}"/>
              </a:ext>
            </a:extLst>
          </p:cNvPr>
          <p:cNvSpPr/>
          <p:nvPr/>
        </p:nvSpPr>
        <p:spPr>
          <a:xfrm rot="16200000" flipH="1">
            <a:off x="7640518" y="1812242"/>
            <a:ext cx="114956" cy="2947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矩形 65">
            <a:extLst>
              <a:ext uri="{FF2B5EF4-FFF2-40B4-BE49-F238E27FC236}">
                <a16:creationId xmlns:a16="http://schemas.microsoft.com/office/drawing/2014/main" id="{3BD5C7B6-3B8E-B8A0-81D8-627724C559BF}"/>
              </a:ext>
            </a:extLst>
          </p:cNvPr>
          <p:cNvSpPr/>
          <p:nvPr/>
        </p:nvSpPr>
        <p:spPr>
          <a:xfrm flipH="1" flipV="1">
            <a:off x="8333756" y="1707853"/>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箭头: 左 67">
            <a:extLst>
              <a:ext uri="{FF2B5EF4-FFF2-40B4-BE49-F238E27FC236}">
                <a16:creationId xmlns:a16="http://schemas.microsoft.com/office/drawing/2014/main" id="{A19CE37C-F98A-EBC5-0DBA-142601FCA94C}"/>
              </a:ext>
            </a:extLst>
          </p:cNvPr>
          <p:cNvSpPr/>
          <p:nvPr/>
        </p:nvSpPr>
        <p:spPr>
          <a:xfrm>
            <a:off x="7408694" y="3181211"/>
            <a:ext cx="1159461" cy="155859"/>
          </a:xfrm>
          <a:prstGeom prst="leftArrow">
            <a:avLst/>
          </a:prstGeom>
          <a:noFill/>
          <a:ln w="28575">
            <a:prstDash val="solid"/>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CBDA3C68-406F-937A-2F0C-21B307B360AC}"/>
              </a:ext>
            </a:extLst>
          </p:cNvPr>
          <p:cNvSpPr/>
          <p:nvPr/>
        </p:nvSpPr>
        <p:spPr>
          <a:xfrm flipH="1">
            <a:off x="7728664" y="2788029"/>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 name="矩形 72">
            <a:extLst>
              <a:ext uri="{FF2B5EF4-FFF2-40B4-BE49-F238E27FC236}">
                <a16:creationId xmlns:a16="http://schemas.microsoft.com/office/drawing/2014/main" id="{B600AF6C-7CEE-F353-3464-D0581D1E945C}"/>
              </a:ext>
            </a:extLst>
          </p:cNvPr>
          <p:cNvSpPr/>
          <p:nvPr/>
        </p:nvSpPr>
        <p:spPr>
          <a:xfrm flipH="1">
            <a:off x="7637861" y="2274127"/>
            <a:ext cx="272947" cy="33259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 name="矩形 73">
            <a:extLst>
              <a:ext uri="{FF2B5EF4-FFF2-40B4-BE49-F238E27FC236}">
                <a16:creationId xmlns:a16="http://schemas.microsoft.com/office/drawing/2014/main" id="{109F120E-51F6-67CA-164D-9D5AD0C7FAFA}"/>
              </a:ext>
            </a:extLst>
          </p:cNvPr>
          <p:cNvSpPr/>
          <p:nvPr/>
        </p:nvSpPr>
        <p:spPr>
          <a:xfrm rot="16200000" flipH="1">
            <a:off x="7622522" y="3414477"/>
            <a:ext cx="114956" cy="2947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矩形 74">
            <a:extLst>
              <a:ext uri="{FF2B5EF4-FFF2-40B4-BE49-F238E27FC236}">
                <a16:creationId xmlns:a16="http://schemas.microsoft.com/office/drawing/2014/main" id="{6E30D2E1-2ACC-56A1-F311-EAB33212BACB}"/>
              </a:ext>
            </a:extLst>
          </p:cNvPr>
          <p:cNvSpPr/>
          <p:nvPr/>
        </p:nvSpPr>
        <p:spPr>
          <a:xfrm flipH="1">
            <a:off x="7743540" y="3904623"/>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 name="矩形 75">
            <a:extLst>
              <a:ext uri="{FF2B5EF4-FFF2-40B4-BE49-F238E27FC236}">
                <a16:creationId xmlns:a16="http://schemas.microsoft.com/office/drawing/2014/main" id="{A7F06761-B8A0-8528-72D8-0564162694E9}"/>
              </a:ext>
            </a:extLst>
          </p:cNvPr>
          <p:cNvSpPr/>
          <p:nvPr/>
        </p:nvSpPr>
        <p:spPr>
          <a:xfrm flipH="1">
            <a:off x="7793731" y="4735587"/>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矩形 76">
            <a:extLst>
              <a:ext uri="{FF2B5EF4-FFF2-40B4-BE49-F238E27FC236}">
                <a16:creationId xmlns:a16="http://schemas.microsoft.com/office/drawing/2014/main" id="{37E500D2-D20F-E614-0550-84934512670D}"/>
              </a:ext>
            </a:extLst>
          </p:cNvPr>
          <p:cNvSpPr/>
          <p:nvPr/>
        </p:nvSpPr>
        <p:spPr>
          <a:xfrm flipH="1">
            <a:off x="7669949" y="4998071"/>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 name="文本框 77">
            <a:extLst>
              <a:ext uri="{FF2B5EF4-FFF2-40B4-BE49-F238E27FC236}">
                <a16:creationId xmlns:a16="http://schemas.microsoft.com/office/drawing/2014/main" id="{615BE000-74B7-D7CF-030D-088EB6A417ED}"/>
              </a:ext>
            </a:extLst>
          </p:cNvPr>
          <p:cNvSpPr txBox="1"/>
          <p:nvPr/>
        </p:nvSpPr>
        <p:spPr>
          <a:xfrm>
            <a:off x="5520156" y="713664"/>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81" name="文本框 80">
            <a:extLst>
              <a:ext uri="{FF2B5EF4-FFF2-40B4-BE49-F238E27FC236}">
                <a16:creationId xmlns:a16="http://schemas.microsoft.com/office/drawing/2014/main" id="{41E945EE-0BAA-3C55-296F-E375905ADD99}"/>
              </a:ext>
            </a:extLst>
          </p:cNvPr>
          <p:cNvSpPr txBox="1"/>
          <p:nvPr/>
        </p:nvSpPr>
        <p:spPr>
          <a:xfrm>
            <a:off x="5520156" y="1494746"/>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83" name="文本框 82">
            <a:extLst>
              <a:ext uri="{FF2B5EF4-FFF2-40B4-BE49-F238E27FC236}">
                <a16:creationId xmlns:a16="http://schemas.microsoft.com/office/drawing/2014/main" id="{A6E7B99B-086A-0D7F-A2E6-C4EFFB0CC9BF}"/>
              </a:ext>
            </a:extLst>
          </p:cNvPr>
          <p:cNvSpPr txBox="1"/>
          <p:nvPr/>
        </p:nvSpPr>
        <p:spPr>
          <a:xfrm>
            <a:off x="5520156" y="2379955"/>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84" name="文本框 83">
            <a:extLst>
              <a:ext uri="{FF2B5EF4-FFF2-40B4-BE49-F238E27FC236}">
                <a16:creationId xmlns:a16="http://schemas.microsoft.com/office/drawing/2014/main" id="{EA7498AD-8501-A78A-9E82-7155FB239780}"/>
              </a:ext>
            </a:extLst>
          </p:cNvPr>
          <p:cNvSpPr txBox="1"/>
          <p:nvPr/>
        </p:nvSpPr>
        <p:spPr>
          <a:xfrm>
            <a:off x="5520156" y="3284639"/>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85" name="文本框 84">
            <a:extLst>
              <a:ext uri="{FF2B5EF4-FFF2-40B4-BE49-F238E27FC236}">
                <a16:creationId xmlns:a16="http://schemas.microsoft.com/office/drawing/2014/main" id="{FBF592D9-4D68-8EC2-D486-BE74A317D52D}"/>
              </a:ext>
            </a:extLst>
          </p:cNvPr>
          <p:cNvSpPr txBox="1"/>
          <p:nvPr/>
        </p:nvSpPr>
        <p:spPr>
          <a:xfrm>
            <a:off x="5520156" y="4123629"/>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86" name="文本框 85">
            <a:extLst>
              <a:ext uri="{FF2B5EF4-FFF2-40B4-BE49-F238E27FC236}">
                <a16:creationId xmlns:a16="http://schemas.microsoft.com/office/drawing/2014/main" id="{E5C427F7-B276-8379-7AF2-44F01EB1454D}"/>
              </a:ext>
            </a:extLst>
          </p:cNvPr>
          <p:cNvSpPr txBox="1"/>
          <p:nvPr/>
        </p:nvSpPr>
        <p:spPr>
          <a:xfrm>
            <a:off x="5520156" y="4985812"/>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87" name="文本框 86">
            <a:extLst>
              <a:ext uri="{FF2B5EF4-FFF2-40B4-BE49-F238E27FC236}">
                <a16:creationId xmlns:a16="http://schemas.microsoft.com/office/drawing/2014/main" id="{8A99E67C-751A-95E1-3C9D-51C1EA93048A}"/>
              </a:ext>
            </a:extLst>
          </p:cNvPr>
          <p:cNvSpPr txBox="1"/>
          <p:nvPr/>
        </p:nvSpPr>
        <p:spPr>
          <a:xfrm>
            <a:off x="7830228" y="620005"/>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88" name="文本框 87">
            <a:extLst>
              <a:ext uri="{FF2B5EF4-FFF2-40B4-BE49-F238E27FC236}">
                <a16:creationId xmlns:a16="http://schemas.microsoft.com/office/drawing/2014/main" id="{D86FB2BC-F7B4-BBD0-DFD7-94BE500BF9C0}"/>
              </a:ext>
            </a:extLst>
          </p:cNvPr>
          <p:cNvSpPr txBox="1"/>
          <p:nvPr/>
        </p:nvSpPr>
        <p:spPr>
          <a:xfrm>
            <a:off x="7830228" y="1478195"/>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89" name="文本框 88">
            <a:extLst>
              <a:ext uri="{FF2B5EF4-FFF2-40B4-BE49-F238E27FC236}">
                <a16:creationId xmlns:a16="http://schemas.microsoft.com/office/drawing/2014/main" id="{B5ACCA30-6A77-B995-48A7-1A606EF9BF20}"/>
              </a:ext>
            </a:extLst>
          </p:cNvPr>
          <p:cNvSpPr txBox="1"/>
          <p:nvPr/>
        </p:nvSpPr>
        <p:spPr>
          <a:xfrm>
            <a:off x="7830228" y="2336385"/>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90" name="文本框 89">
            <a:extLst>
              <a:ext uri="{FF2B5EF4-FFF2-40B4-BE49-F238E27FC236}">
                <a16:creationId xmlns:a16="http://schemas.microsoft.com/office/drawing/2014/main" id="{BD9E7DC5-688E-28F5-DA30-5F1A1A575F00}"/>
              </a:ext>
            </a:extLst>
          </p:cNvPr>
          <p:cNvSpPr txBox="1"/>
          <p:nvPr/>
        </p:nvSpPr>
        <p:spPr>
          <a:xfrm>
            <a:off x="7830228" y="3192782"/>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91" name="文本框 90">
            <a:extLst>
              <a:ext uri="{FF2B5EF4-FFF2-40B4-BE49-F238E27FC236}">
                <a16:creationId xmlns:a16="http://schemas.microsoft.com/office/drawing/2014/main" id="{7B7FCDB8-0CE0-D72B-D7BE-FBD012AD8839}"/>
              </a:ext>
            </a:extLst>
          </p:cNvPr>
          <p:cNvSpPr txBox="1"/>
          <p:nvPr/>
        </p:nvSpPr>
        <p:spPr>
          <a:xfrm>
            <a:off x="7830228" y="4050972"/>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92" name="文本框 91">
            <a:extLst>
              <a:ext uri="{FF2B5EF4-FFF2-40B4-BE49-F238E27FC236}">
                <a16:creationId xmlns:a16="http://schemas.microsoft.com/office/drawing/2014/main" id="{8C1C1DBA-A974-A299-8B3F-5E2F8A993348}"/>
              </a:ext>
            </a:extLst>
          </p:cNvPr>
          <p:cNvSpPr txBox="1"/>
          <p:nvPr/>
        </p:nvSpPr>
        <p:spPr>
          <a:xfrm>
            <a:off x="7830228" y="4909162"/>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93" name="矩形 92">
            <a:extLst>
              <a:ext uri="{FF2B5EF4-FFF2-40B4-BE49-F238E27FC236}">
                <a16:creationId xmlns:a16="http://schemas.microsoft.com/office/drawing/2014/main" id="{1FD8865C-0634-0B3F-1EDD-99E45B58102E}"/>
              </a:ext>
            </a:extLst>
          </p:cNvPr>
          <p:cNvSpPr/>
          <p:nvPr/>
        </p:nvSpPr>
        <p:spPr>
          <a:xfrm>
            <a:off x="1152648" y="773168"/>
            <a:ext cx="921004" cy="47282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sz="2400" b="1" dirty="0">
                <a:latin typeface="Arial" panose="020B0604020202020204" pitchFamily="34" charset="0"/>
                <a:cs typeface="Arial" panose="020B0604020202020204" pitchFamily="34" charset="0"/>
              </a:rPr>
              <a:t>EC</a:t>
            </a:r>
            <a:endParaRPr lang="zh-CN" altLang="en-US" sz="2400" b="1" dirty="0">
              <a:latin typeface="Arial" panose="020B0604020202020204" pitchFamily="34" charset="0"/>
              <a:cs typeface="Arial" panose="020B0604020202020204" pitchFamily="34" charset="0"/>
            </a:endParaRPr>
          </a:p>
        </p:txBody>
      </p:sp>
      <p:sp>
        <p:nvSpPr>
          <p:cNvPr id="94" name="矩形 93">
            <a:extLst>
              <a:ext uri="{FF2B5EF4-FFF2-40B4-BE49-F238E27FC236}">
                <a16:creationId xmlns:a16="http://schemas.microsoft.com/office/drawing/2014/main" id="{61BCCE78-3C42-AABB-F304-405E1066AA84}"/>
              </a:ext>
            </a:extLst>
          </p:cNvPr>
          <p:cNvSpPr/>
          <p:nvPr/>
        </p:nvSpPr>
        <p:spPr>
          <a:xfrm>
            <a:off x="4391197" y="745860"/>
            <a:ext cx="921004" cy="47283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sz="2400" b="1" dirty="0">
                <a:latin typeface="Arial" panose="020B0604020202020204" pitchFamily="34" charset="0"/>
                <a:cs typeface="Arial" panose="020B0604020202020204" pitchFamily="34" charset="0"/>
              </a:rPr>
              <a:t>AC</a:t>
            </a:r>
            <a:endParaRPr lang="zh-CN" altLang="en-US" sz="2400" b="1" dirty="0">
              <a:latin typeface="Arial" panose="020B0604020202020204" pitchFamily="34" charset="0"/>
              <a:cs typeface="Arial" panose="020B0604020202020204" pitchFamily="34" charset="0"/>
            </a:endParaRPr>
          </a:p>
        </p:txBody>
      </p:sp>
      <p:sp>
        <p:nvSpPr>
          <p:cNvPr id="95" name="矩形 94">
            <a:extLst>
              <a:ext uri="{FF2B5EF4-FFF2-40B4-BE49-F238E27FC236}">
                <a16:creationId xmlns:a16="http://schemas.microsoft.com/office/drawing/2014/main" id="{9021555D-4044-77B2-C896-57355E63569F}"/>
              </a:ext>
            </a:extLst>
          </p:cNvPr>
          <p:cNvSpPr/>
          <p:nvPr/>
        </p:nvSpPr>
        <p:spPr>
          <a:xfrm>
            <a:off x="6352852" y="773167"/>
            <a:ext cx="1245561" cy="47283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sz="2400" b="1" dirty="0">
                <a:latin typeface="Arial" panose="020B0604020202020204" pitchFamily="34" charset="0"/>
                <a:cs typeface="Arial" panose="020B0604020202020204" pitchFamily="34" charset="0"/>
              </a:rPr>
              <a:t>SWBC</a:t>
            </a:r>
            <a:endParaRPr lang="zh-CN" altLang="en-US" sz="2400" b="1" dirty="0">
              <a:latin typeface="Arial" panose="020B0604020202020204" pitchFamily="34" charset="0"/>
              <a:cs typeface="Arial" panose="020B0604020202020204" pitchFamily="34" charset="0"/>
            </a:endParaRPr>
          </a:p>
        </p:txBody>
      </p:sp>
      <p:sp>
        <p:nvSpPr>
          <p:cNvPr id="96" name="矩形 95">
            <a:extLst>
              <a:ext uri="{FF2B5EF4-FFF2-40B4-BE49-F238E27FC236}">
                <a16:creationId xmlns:a16="http://schemas.microsoft.com/office/drawing/2014/main" id="{6C7CE0BB-B527-7EFB-6FB8-FB9F47C9EAAB}"/>
              </a:ext>
            </a:extLst>
          </p:cNvPr>
          <p:cNvSpPr/>
          <p:nvPr/>
        </p:nvSpPr>
        <p:spPr>
          <a:xfrm>
            <a:off x="8967897" y="731160"/>
            <a:ext cx="921004" cy="47283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sz="2400" b="1" dirty="0">
                <a:latin typeface="Arial" panose="020B0604020202020204" pitchFamily="34" charset="0"/>
                <a:cs typeface="Arial" panose="020B0604020202020204" pitchFamily="34" charset="0"/>
              </a:rPr>
              <a:t>BC</a:t>
            </a:r>
            <a:endParaRPr lang="zh-CN" altLang="en-US" sz="2400" b="1" dirty="0">
              <a:latin typeface="Arial" panose="020B0604020202020204" pitchFamily="34" charset="0"/>
              <a:cs typeface="Arial" panose="020B0604020202020204" pitchFamily="34" charset="0"/>
            </a:endParaRPr>
          </a:p>
        </p:txBody>
      </p:sp>
      <p:sp>
        <p:nvSpPr>
          <p:cNvPr id="97" name="文本框 96">
            <a:extLst>
              <a:ext uri="{FF2B5EF4-FFF2-40B4-BE49-F238E27FC236}">
                <a16:creationId xmlns:a16="http://schemas.microsoft.com/office/drawing/2014/main" id="{67F2F627-D981-98C9-59AE-86834E2E5B70}"/>
              </a:ext>
            </a:extLst>
          </p:cNvPr>
          <p:cNvSpPr txBox="1"/>
          <p:nvPr/>
        </p:nvSpPr>
        <p:spPr>
          <a:xfrm>
            <a:off x="11530943" y="2601174"/>
            <a:ext cx="1107000" cy="707886"/>
          </a:xfrm>
          <a:prstGeom prst="rect">
            <a:avLst/>
          </a:prstGeom>
          <a:noFill/>
        </p:spPr>
        <p:txBody>
          <a:bodyPr wrap="square" rtlCol="0">
            <a:spAutoFit/>
          </a:bodyPr>
          <a:lstStyle/>
          <a:p>
            <a:r>
              <a:rPr lang="en-US" altLang="zh-CN" sz="4000" dirty="0">
                <a:latin typeface="Arial" panose="020B0604020202020204" pitchFamily="34" charset="0"/>
                <a:cs typeface="Arial" panose="020B0604020202020204" pitchFamily="34" charset="0"/>
              </a:rPr>
              <a:t>…</a:t>
            </a:r>
            <a:endParaRPr lang="zh-CN" altLang="en-US" sz="4000" dirty="0">
              <a:latin typeface="Arial" panose="020B0604020202020204" pitchFamily="34" charset="0"/>
              <a:cs typeface="Arial" panose="020B0604020202020204" pitchFamily="34" charset="0"/>
            </a:endParaRPr>
          </a:p>
        </p:txBody>
      </p:sp>
      <p:sp>
        <p:nvSpPr>
          <p:cNvPr id="98" name="矩形 97">
            <a:extLst>
              <a:ext uri="{FF2B5EF4-FFF2-40B4-BE49-F238E27FC236}">
                <a16:creationId xmlns:a16="http://schemas.microsoft.com/office/drawing/2014/main" id="{BDB26A35-5DC6-E173-38BF-002334BFF795}"/>
              </a:ext>
            </a:extLst>
          </p:cNvPr>
          <p:cNvSpPr/>
          <p:nvPr/>
        </p:nvSpPr>
        <p:spPr>
          <a:xfrm>
            <a:off x="12515402" y="655770"/>
            <a:ext cx="503908" cy="488520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9" name="直接连接符 98">
            <a:extLst>
              <a:ext uri="{FF2B5EF4-FFF2-40B4-BE49-F238E27FC236}">
                <a16:creationId xmlns:a16="http://schemas.microsoft.com/office/drawing/2014/main" id="{242836FA-3C9A-A2C5-36AE-53D87CA440FD}"/>
              </a:ext>
            </a:extLst>
          </p:cNvPr>
          <p:cNvCxnSpPr>
            <a:cxnSpLocks/>
            <a:stCxn id="98" idx="0"/>
            <a:endCxn id="98" idx="2"/>
          </p:cNvCxnSpPr>
          <p:nvPr/>
        </p:nvCxnSpPr>
        <p:spPr>
          <a:xfrm>
            <a:off x="12767356" y="655770"/>
            <a:ext cx="0" cy="48852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100" name="文本框 99">
            <a:extLst>
              <a:ext uri="{FF2B5EF4-FFF2-40B4-BE49-F238E27FC236}">
                <a16:creationId xmlns:a16="http://schemas.microsoft.com/office/drawing/2014/main" id="{5DFAA4D1-820F-1BCF-B313-9B468A11D6CF}"/>
              </a:ext>
            </a:extLst>
          </p:cNvPr>
          <p:cNvSpPr txBox="1"/>
          <p:nvPr/>
        </p:nvSpPr>
        <p:spPr>
          <a:xfrm>
            <a:off x="12276710" y="168518"/>
            <a:ext cx="981289" cy="461665"/>
          </a:xfrm>
          <a:prstGeom prst="rect">
            <a:avLst/>
          </a:prstGeom>
          <a:noFill/>
        </p:spPr>
        <p:txBody>
          <a:bodyPr wrap="square" rtlCol="0">
            <a:spAutoFit/>
          </a:bodyPr>
          <a:lstStyle/>
          <a:p>
            <a:r>
              <a:rPr lang="en-US" altLang="zh-CN" sz="2400" b="1" dirty="0">
                <a:latin typeface="Arial" panose="020B0604020202020204" pitchFamily="34" charset="0"/>
                <a:cs typeface="Arial" panose="020B0604020202020204" pitchFamily="34" charset="0"/>
              </a:rPr>
              <a:t>BPM</a:t>
            </a:r>
            <a:endParaRPr lang="zh-CN" altLang="en-US" sz="2400" b="1" dirty="0">
              <a:latin typeface="Arial" panose="020B0604020202020204" pitchFamily="34" charset="0"/>
              <a:cs typeface="Arial" panose="020B0604020202020204" pitchFamily="34" charset="0"/>
            </a:endParaRPr>
          </a:p>
        </p:txBody>
      </p:sp>
      <p:sp>
        <p:nvSpPr>
          <p:cNvPr id="101" name="矩形 100">
            <a:extLst>
              <a:ext uri="{FF2B5EF4-FFF2-40B4-BE49-F238E27FC236}">
                <a16:creationId xmlns:a16="http://schemas.microsoft.com/office/drawing/2014/main" id="{EEF2C993-7029-D29F-A3C8-011FAE6B94A0}"/>
              </a:ext>
            </a:extLst>
          </p:cNvPr>
          <p:cNvSpPr/>
          <p:nvPr/>
        </p:nvSpPr>
        <p:spPr>
          <a:xfrm>
            <a:off x="13308966" y="746689"/>
            <a:ext cx="921004" cy="47282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sz="2400" b="1" dirty="0">
                <a:latin typeface="Arial" panose="020B0604020202020204" pitchFamily="34" charset="0"/>
                <a:cs typeface="Arial" panose="020B0604020202020204" pitchFamily="34" charset="0"/>
              </a:rPr>
              <a:t>EC</a:t>
            </a:r>
            <a:endParaRPr lang="zh-CN" altLang="en-US" sz="2400" b="1" dirty="0">
              <a:latin typeface="Arial" panose="020B0604020202020204" pitchFamily="34" charset="0"/>
              <a:cs typeface="Arial" panose="020B0604020202020204" pitchFamily="34" charset="0"/>
            </a:endParaRPr>
          </a:p>
        </p:txBody>
      </p:sp>
      <p:cxnSp>
        <p:nvCxnSpPr>
          <p:cNvPr id="102" name="连接符: 曲线 101">
            <a:extLst>
              <a:ext uri="{FF2B5EF4-FFF2-40B4-BE49-F238E27FC236}">
                <a16:creationId xmlns:a16="http://schemas.microsoft.com/office/drawing/2014/main" id="{24728CCD-1CCA-FE2B-7688-290A5104E881}"/>
              </a:ext>
            </a:extLst>
          </p:cNvPr>
          <p:cNvCxnSpPr>
            <a:cxnSpLocks/>
          </p:cNvCxnSpPr>
          <p:nvPr/>
        </p:nvCxnSpPr>
        <p:spPr>
          <a:xfrm rot="10800000" flipV="1">
            <a:off x="1905033" y="3033838"/>
            <a:ext cx="483418" cy="318959"/>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文本框 102">
            <a:extLst>
              <a:ext uri="{FF2B5EF4-FFF2-40B4-BE49-F238E27FC236}">
                <a16:creationId xmlns:a16="http://schemas.microsoft.com/office/drawing/2014/main" id="{0689195A-0BD5-021B-3635-AA417F532DE7}"/>
              </a:ext>
            </a:extLst>
          </p:cNvPr>
          <p:cNvSpPr txBox="1"/>
          <p:nvPr/>
        </p:nvSpPr>
        <p:spPr>
          <a:xfrm>
            <a:off x="1157129" y="3293295"/>
            <a:ext cx="758702" cy="477054"/>
          </a:xfrm>
          <a:prstGeom prst="rect">
            <a:avLst/>
          </a:prstGeom>
          <a:noFill/>
        </p:spPr>
        <p:txBody>
          <a:bodyPr wrap="square" rtlCol="0">
            <a:spAutoFit/>
          </a:bodyPr>
          <a:lstStyle/>
          <a:p>
            <a:r>
              <a:rPr lang="en-US" altLang="zh-CN" sz="2500" dirty="0">
                <a:latin typeface="Arial" panose="020B0604020202020204" pitchFamily="34" charset="0"/>
                <a:cs typeface="Arial" panose="020B0604020202020204" pitchFamily="34" charset="0"/>
              </a:rPr>
              <a:t>OH</a:t>
            </a:r>
            <a:r>
              <a:rPr lang="en-US" altLang="zh-CN" sz="2500" baseline="30000" dirty="0">
                <a:latin typeface="Arial" panose="020B0604020202020204" pitchFamily="34" charset="0"/>
                <a:cs typeface="Arial" panose="020B0604020202020204" pitchFamily="34" charset="0"/>
              </a:rPr>
              <a:t>-</a:t>
            </a:r>
            <a:endParaRPr lang="zh-CN" altLang="en-US" sz="2500" baseline="30000" dirty="0">
              <a:latin typeface="Arial" panose="020B0604020202020204" pitchFamily="34" charset="0"/>
              <a:cs typeface="Arial" panose="020B0604020202020204" pitchFamily="34" charset="0"/>
            </a:endParaRPr>
          </a:p>
        </p:txBody>
      </p:sp>
      <p:sp>
        <p:nvSpPr>
          <p:cNvPr id="104" name="文本框 103">
            <a:extLst>
              <a:ext uri="{FF2B5EF4-FFF2-40B4-BE49-F238E27FC236}">
                <a16:creationId xmlns:a16="http://schemas.microsoft.com/office/drawing/2014/main" id="{C295A90F-B378-4DDA-B2A8-DC670F23C24A}"/>
              </a:ext>
            </a:extLst>
          </p:cNvPr>
          <p:cNvSpPr txBox="1"/>
          <p:nvPr/>
        </p:nvSpPr>
        <p:spPr>
          <a:xfrm>
            <a:off x="13414062" y="3032398"/>
            <a:ext cx="849768" cy="477054"/>
          </a:xfrm>
          <a:prstGeom prst="rect">
            <a:avLst/>
          </a:prstGeom>
          <a:noFill/>
        </p:spPr>
        <p:txBody>
          <a:bodyPr wrap="square" rtlCol="0">
            <a:spAutoFit/>
          </a:bodyPr>
          <a:lstStyle/>
          <a:p>
            <a:r>
              <a:rPr lang="en-US" altLang="zh-CN" sz="2500" dirty="0">
                <a:latin typeface="Arial" panose="020B0604020202020204" pitchFamily="34" charset="0"/>
                <a:cs typeface="Arial" panose="020B0604020202020204" pitchFamily="34" charset="0"/>
              </a:rPr>
              <a:t>H</a:t>
            </a:r>
            <a:r>
              <a:rPr lang="en-US" altLang="zh-CN" sz="2500" baseline="30000" dirty="0">
                <a:latin typeface="Arial" panose="020B0604020202020204" pitchFamily="34" charset="0"/>
                <a:cs typeface="Arial" panose="020B0604020202020204" pitchFamily="34" charset="0"/>
              </a:rPr>
              <a:t>+</a:t>
            </a:r>
            <a:endParaRPr lang="zh-CN" altLang="en-US" sz="2500" baseline="30000" dirty="0">
              <a:latin typeface="Arial" panose="020B0604020202020204" pitchFamily="34" charset="0"/>
              <a:cs typeface="Arial" panose="020B0604020202020204" pitchFamily="34" charset="0"/>
            </a:endParaRPr>
          </a:p>
        </p:txBody>
      </p:sp>
      <p:cxnSp>
        <p:nvCxnSpPr>
          <p:cNvPr id="105" name="连接符: 曲线 104">
            <a:extLst>
              <a:ext uri="{FF2B5EF4-FFF2-40B4-BE49-F238E27FC236}">
                <a16:creationId xmlns:a16="http://schemas.microsoft.com/office/drawing/2014/main" id="{90924F81-9A02-7F93-BDF7-6040B9FFEA34}"/>
              </a:ext>
            </a:extLst>
          </p:cNvPr>
          <p:cNvCxnSpPr>
            <a:cxnSpLocks/>
          </p:cNvCxnSpPr>
          <p:nvPr/>
        </p:nvCxnSpPr>
        <p:spPr>
          <a:xfrm rot="10800000" flipH="1" flipV="1">
            <a:off x="12918921" y="2924712"/>
            <a:ext cx="483418" cy="318959"/>
          </a:xfrm>
          <a:prstGeom prst="curvedConnector3">
            <a:avLst/>
          </a:prstGeom>
          <a:ln w="28575">
            <a:tailEnd type="triangle"/>
          </a:ln>
        </p:spPr>
        <p:style>
          <a:lnRef idx="2">
            <a:schemeClr val="dk1"/>
          </a:lnRef>
          <a:fillRef idx="0">
            <a:schemeClr val="dk1"/>
          </a:fillRef>
          <a:effectRef idx="1">
            <a:schemeClr val="dk1"/>
          </a:effectRef>
          <a:fontRef idx="minor">
            <a:schemeClr val="tx1"/>
          </a:fontRef>
        </p:style>
      </p:cxnSp>
      <p:sp>
        <p:nvSpPr>
          <p:cNvPr id="106" name="矩形 105">
            <a:extLst>
              <a:ext uri="{FF2B5EF4-FFF2-40B4-BE49-F238E27FC236}">
                <a16:creationId xmlns:a16="http://schemas.microsoft.com/office/drawing/2014/main" id="{10E80F5E-AD3A-65BC-8D44-904C6039BE23}"/>
              </a:ext>
            </a:extLst>
          </p:cNvPr>
          <p:cNvSpPr/>
          <p:nvPr/>
        </p:nvSpPr>
        <p:spPr>
          <a:xfrm>
            <a:off x="368180" y="657588"/>
            <a:ext cx="14571618" cy="488521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文本框 107">
            <a:extLst>
              <a:ext uri="{FF2B5EF4-FFF2-40B4-BE49-F238E27FC236}">
                <a16:creationId xmlns:a16="http://schemas.microsoft.com/office/drawing/2014/main" id="{DC00A404-6FF5-A4DF-9053-0A6A9CF547E7}"/>
              </a:ext>
            </a:extLst>
          </p:cNvPr>
          <p:cNvSpPr txBox="1"/>
          <p:nvPr/>
        </p:nvSpPr>
        <p:spPr>
          <a:xfrm>
            <a:off x="4505808" y="-1901474"/>
            <a:ext cx="3877388" cy="1200329"/>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Scaling on CEM/SCEM </a:t>
            </a:r>
          </a:p>
          <a:p>
            <a:pPr algn="ctr"/>
            <a:r>
              <a:rPr lang="en-US" altLang="zh-CN" sz="2400" b="1" dirty="0">
                <a:latin typeface="Arial" panose="020B0604020202020204" pitchFamily="34" charset="0"/>
                <a:cs typeface="Arial" panose="020B0604020202020204" pitchFamily="34" charset="0"/>
              </a:rPr>
              <a:t>facing SWBC</a:t>
            </a:r>
          </a:p>
          <a:p>
            <a:pPr marL="285750" indent="-285750" algn="ctr">
              <a:buFont typeface="Arial" panose="020B0604020202020204" pitchFamily="34" charset="0"/>
              <a:buChar char="•"/>
            </a:pPr>
            <a:endParaRPr lang="en-US" altLang="zh-CN" sz="2400" dirty="0">
              <a:latin typeface="Arial" panose="020B0604020202020204" pitchFamily="34" charset="0"/>
              <a:cs typeface="Arial" panose="020B0604020202020204" pitchFamily="34" charset="0"/>
            </a:endParaRPr>
          </a:p>
        </p:txBody>
      </p:sp>
      <p:sp>
        <p:nvSpPr>
          <p:cNvPr id="139" name="文本框 138">
            <a:extLst>
              <a:ext uri="{FF2B5EF4-FFF2-40B4-BE49-F238E27FC236}">
                <a16:creationId xmlns:a16="http://schemas.microsoft.com/office/drawing/2014/main" id="{41521564-6520-8D4D-DA2B-FB69D0F053FD}"/>
              </a:ext>
            </a:extLst>
          </p:cNvPr>
          <p:cNvSpPr txBox="1"/>
          <p:nvPr/>
        </p:nvSpPr>
        <p:spPr>
          <a:xfrm>
            <a:off x="7780906" y="6119563"/>
            <a:ext cx="4433406" cy="830997"/>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Scaling on CEM/SCEM </a:t>
            </a:r>
          </a:p>
          <a:p>
            <a:pPr algn="ctr"/>
            <a:r>
              <a:rPr lang="en-US" altLang="zh-CN" sz="2400" b="1" dirty="0">
                <a:latin typeface="Arial" panose="020B0604020202020204" pitchFamily="34" charset="0"/>
                <a:cs typeface="Arial" panose="020B0604020202020204" pitchFamily="34" charset="0"/>
              </a:rPr>
              <a:t>facing BC</a:t>
            </a:r>
          </a:p>
        </p:txBody>
      </p:sp>
      <p:sp>
        <p:nvSpPr>
          <p:cNvPr id="146" name="椭圆 145">
            <a:extLst>
              <a:ext uri="{FF2B5EF4-FFF2-40B4-BE49-F238E27FC236}">
                <a16:creationId xmlns:a16="http://schemas.microsoft.com/office/drawing/2014/main" id="{A0605E78-B79A-4971-AA91-CB3B344D6AB5}"/>
              </a:ext>
            </a:extLst>
          </p:cNvPr>
          <p:cNvSpPr/>
          <p:nvPr/>
        </p:nvSpPr>
        <p:spPr>
          <a:xfrm>
            <a:off x="6248923" y="-2226487"/>
            <a:ext cx="360000" cy="360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1</a:t>
            </a:r>
            <a:endParaRPr lang="zh-CN" altLang="en-US" b="1" dirty="0">
              <a:solidFill>
                <a:schemeClr val="tx1"/>
              </a:solidFill>
              <a:latin typeface="Arial" panose="020B0604020202020204" pitchFamily="34" charset="0"/>
              <a:cs typeface="Arial" panose="020B0604020202020204" pitchFamily="34" charset="0"/>
            </a:endParaRPr>
          </a:p>
        </p:txBody>
      </p:sp>
      <p:sp>
        <p:nvSpPr>
          <p:cNvPr id="147" name="椭圆 146">
            <a:extLst>
              <a:ext uri="{FF2B5EF4-FFF2-40B4-BE49-F238E27FC236}">
                <a16:creationId xmlns:a16="http://schemas.microsoft.com/office/drawing/2014/main" id="{91E6ED2E-A9D1-59C0-E943-CF618A3A5F98}"/>
              </a:ext>
            </a:extLst>
          </p:cNvPr>
          <p:cNvSpPr/>
          <p:nvPr/>
        </p:nvSpPr>
        <p:spPr>
          <a:xfrm>
            <a:off x="9763857" y="5715568"/>
            <a:ext cx="360000" cy="360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2</a:t>
            </a:r>
            <a:endParaRPr lang="zh-CN" altLang="en-US" b="1" dirty="0">
              <a:solidFill>
                <a:schemeClr val="tx1"/>
              </a:solidFill>
              <a:latin typeface="Arial" panose="020B0604020202020204" pitchFamily="34" charset="0"/>
              <a:cs typeface="Arial" panose="020B0604020202020204" pitchFamily="34" charset="0"/>
            </a:endParaRPr>
          </a:p>
        </p:txBody>
      </p:sp>
      <p:sp>
        <p:nvSpPr>
          <p:cNvPr id="79" name="矩形 78">
            <a:extLst>
              <a:ext uri="{FF2B5EF4-FFF2-40B4-BE49-F238E27FC236}">
                <a16:creationId xmlns:a16="http://schemas.microsoft.com/office/drawing/2014/main" id="{DA67DFA5-7309-E245-A64E-5667594B9562}"/>
              </a:ext>
            </a:extLst>
          </p:cNvPr>
          <p:cNvSpPr/>
          <p:nvPr/>
        </p:nvSpPr>
        <p:spPr>
          <a:xfrm>
            <a:off x="10858393" y="2244077"/>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 name="矩形 79">
            <a:extLst>
              <a:ext uri="{FF2B5EF4-FFF2-40B4-BE49-F238E27FC236}">
                <a16:creationId xmlns:a16="http://schemas.microsoft.com/office/drawing/2014/main" id="{D1804A80-507B-EE4F-A294-E485A55CF972}"/>
              </a:ext>
            </a:extLst>
          </p:cNvPr>
          <p:cNvSpPr/>
          <p:nvPr/>
        </p:nvSpPr>
        <p:spPr>
          <a:xfrm>
            <a:off x="10937807" y="1919482"/>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矩形 81">
            <a:extLst>
              <a:ext uri="{FF2B5EF4-FFF2-40B4-BE49-F238E27FC236}">
                <a16:creationId xmlns:a16="http://schemas.microsoft.com/office/drawing/2014/main" id="{BACF3531-20A3-6D41-8A6C-494E9B9B83AB}"/>
              </a:ext>
            </a:extLst>
          </p:cNvPr>
          <p:cNvSpPr/>
          <p:nvPr/>
        </p:nvSpPr>
        <p:spPr>
          <a:xfrm>
            <a:off x="10917255" y="2731857"/>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a:extLst>
              <a:ext uri="{FF2B5EF4-FFF2-40B4-BE49-F238E27FC236}">
                <a16:creationId xmlns:a16="http://schemas.microsoft.com/office/drawing/2014/main" id="{317B399C-3F2E-F193-4E4D-F71978656368}"/>
              </a:ext>
            </a:extLst>
          </p:cNvPr>
          <p:cNvSpPr txBox="1"/>
          <p:nvPr/>
        </p:nvSpPr>
        <p:spPr>
          <a:xfrm>
            <a:off x="8664626" y="3860523"/>
            <a:ext cx="1332983" cy="1369606"/>
          </a:xfrm>
          <a:prstGeom prst="rect">
            <a:avLst/>
          </a:prstGeom>
          <a:noFill/>
        </p:spPr>
        <p:txBody>
          <a:bodyPr wrap="square" rtlCol="0">
            <a:spAutoFit/>
          </a:bodyPr>
          <a:lstStyle/>
          <a:p>
            <a:r>
              <a:rPr lang="en-US" altLang="zh-CN" sz="2500" dirty="0">
                <a:solidFill>
                  <a:srgbClr val="FF0000"/>
                </a:solidFill>
                <a:highlight>
                  <a:srgbClr val="FFFF00"/>
                </a:highlight>
                <a:latin typeface="Arial" panose="020B0604020202020204" pitchFamily="34" charset="0"/>
                <a:cs typeface="Arial" panose="020B0604020202020204" pitchFamily="34" charset="0"/>
              </a:rPr>
              <a:t>Ca</a:t>
            </a:r>
            <a:r>
              <a:rPr lang="en-US" altLang="zh-CN" sz="2500" baseline="30000" dirty="0">
                <a:solidFill>
                  <a:srgbClr val="FF0000"/>
                </a:solidFill>
                <a:highlight>
                  <a:srgbClr val="FFFF00"/>
                </a:highlight>
                <a:latin typeface="Arial" panose="020B0604020202020204" pitchFamily="34" charset="0"/>
                <a:cs typeface="Arial" panose="020B0604020202020204" pitchFamily="34" charset="0"/>
              </a:rPr>
              <a:t>2+</a:t>
            </a:r>
          </a:p>
          <a:p>
            <a:r>
              <a:rPr lang="en-US" altLang="zh-CN" sz="2500" dirty="0">
                <a:solidFill>
                  <a:srgbClr val="FF0000"/>
                </a:solidFill>
                <a:highlight>
                  <a:srgbClr val="FFFF00"/>
                </a:highlight>
                <a:latin typeface="Arial" panose="020B0604020202020204" pitchFamily="34" charset="0"/>
                <a:cs typeface="Arial" panose="020B0604020202020204" pitchFamily="34" charset="0"/>
              </a:rPr>
              <a:t>Mg</a:t>
            </a:r>
            <a:r>
              <a:rPr lang="en-US" altLang="zh-CN" sz="2500" baseline="30000" dirty="0">
                <a:solidFill>
                  <a:srgbClr val="FF0000"/>
                </a:solidFill>
                <a:highlight>
                  <a:srgbClr val="FFFF00"/>
                </a:highlight>
                <a:latin typeface="Arial" panose="020B0604020202020204" pitchFamily="34" charset="0"/>
                <a:cs typeface="Arial" panose="020B0604020202020204" pitchFamily="34" charset="0"/>
              </a:rPr>
              <a:t>2+</a:t>
            </a:r>
          </a:p>
          <a:p>
            <a:endParaRPr lang="en-US" altLang="zh-CN" sz="800" dirty="0">
              <a:latin typeface="Arial" panose="020B0604020202020204" pitchFamily="34" charset="0"/>
              <a:cs typeface="Arial" panose="020B0604020202020204" pitchFamily="34" charset="0"/>
            </a:endParaRPr>
          </a:p>
          <a:p>
            <a:r>
              <a:rPr lang="en-US" altLang="zh-CN" sz="2500" dirty="0">
                <a:latin typeface="Arial" panose="020B0604020202020204" pitchFamily="34" charset="0"/>
                <a:cs typeface="Arial" panose="020B0604020202020204" pitchFamily="34" charset="0"/>
              </a:rPr>
              <a:t>Na</a:t>
            </a:r>
            <a:r>
              <a:rPr lang="en-US" altLang="zh-CN" sz="2500" baseline="30000" dirty="0">
                <a:latin typeface="Arial" panose="020B0604020202020204" pitchFamily="34" charset="0"/>
                <a:cs typeface="Arial" panose="020B0604020202020204" pitchFamily="34" charset="0"/>
              </a:rPr>
              <a:t>+</a:t>
            </a:r>
          </a:p>
        </p:txBody>
      </p:sp>
      <p:sp>
        <p:nvSpPr>
          <p:cNvPr id="17" name="文本框 16">
            <a:extLst>
              <a:ext uri="{FF2B5EF4-FFF2-40B4-BE49-F238E27FC236}">
                <a16:creationId xmlns:a16="http://schemas.microsoft.com/office/drawing/2014/main" id="{B235AD6B-8CA8-14BF-4F0D-D50B76C1A152}"/>
              </a:ext>
            </a:extLst>
          </p:cNvPr>
          <p:cNvSpPr txBox="1"/>
          <p:nvPr/>
        </p:nvSpPr>
        <p:spPr>
          <a:xfrm>
            <a:off x="9544746" y="2089236"/>
            <a:ext cx="1125891" cy="477054"/>
          </a:xfrm>
          <a:prstGeom prst="rect">
            <a:avLst/>
          </a:prstGeom>
          <a:noFill/>
        </p:spPr>
        <p:txBody>
          <a:bodyPr wrap="square">
            <a:spAutoFit/>
          </a:bodyPr>
          <a:lstStyle/>
          <a:p>
            <a:r>
              <a:rPr lang="en-US" altLang="zh-CN" sz="2500" dirty="0">
                <a:solidFill>
                  <a:srgbClr val="FF0000"/>
                </a:solidFill>
                <a:highlight>
                  <a:srgbClr val="FFFF00"/>
                </a:highlight>
                <a:latin typeface="Arial" panose="020B0604020202020204" pitchFamily="34" charset="0"/>
                <a:cs typeface="Arial" panose="020B0604020202020204" pitchFamily="34" charset="0"/>
              </a:rPr>
              <a:t>Ca</a:t>
            </a:r>
            <a:r>
              <a:rPr lang="en-US" altLang="zh-CN" sz="2500" baseline="30000" dirty="0">
                <a:solidFill>
                  <a:srgbClr val="FF0000"/>
                </a:solidFill>
                <a:highlight>
                  <a:srgbClr val="FFFF00"/>
                </a:highlight>
                <a:latin typeface="Arial" panose="020B0604020202020204" pitchFamily="34" charset="0"/>
                <a:cs typeface="Arial" panose="020B0604020202020204" pitchFamily="34" charset="0"/>
              </a:rPr>
              <a:t>2+</a:t>
            </a:r>
          </a:p>
        </p:txBody>
      </p:sp>
      <p:sp>
        <p:nvSpPr>
          <p:cNvPr id="30" name="文本框 29">
            <a:extLst>
              <a:ext uri="{FF2B5EF4-FFF2-40B4-BE49-F238E27FC236}">
                <a16:creationId xmlns:a16="http://schemas.microsoft.com/office/drawing/2014/main" id="{0EA6F100-3AD2-61BB-F1DA-DC8460CA32EE}"/>
              </a:ext>
            </a:extLst>
          </p:cNvPr>
          <p:cNvSpPr txBox="1"/>
          <p:nvPr/>
        </p:nvSpPr>
        <p:spPr>
          <a:xfrm>
            <a:off x="8811570" y="-1896437"/>
            <a:ext cx="4258720" cy="1200329"/>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Scaling on BPM</a:t>
            </a:r>
          </a:p>
          <a:p>
            <a:pPr algn="ctr"/>
            <a:r>
              <a:rPr lang="en-US" altLang="zh-CN" sz="2400" b="1" dirty="0">
                <a:latin typeface="Arial" panose="020B0604020202020204" pitchFamily="34" charset="0"/>
                <a:cs typeface="Arial" panose="020B0604020202020204" pitchFamily="34" charset="0"/>
              </a:rPr>
              <a:t>facing BC</a:t>
            </a:r>
          </a:p>
          <a:p>
            <a:pPr marL="285750" indent="-285750" algn="ctr">
              <a:buFont typeface="Arial" panose="020B0604020202020204" pitchFamily="34" charset="0"/>
              <a:buChar char="•"/>
            </a:pPr>
            <a:endParaRPr lang="en-US" altLang="zh-CN" sz="2400" dirty="0">
              <a:latin typeface="Arial" panose="020B0604020202020204" pitchFamily="34" charset="0"/>
              <a:cs typeface="Arial" panose="020B0604020202020204" pitchFamily="34" charset="0"/>
            </a:endParaRPr>
          </a:p>
        </p:txBody>
      </p:sp>
      <p:sp>
        <p:nvSpPr>
          <p:cNvPr id="31" name="椭圆 30">
            <a:extLst>
              <a:ext uri="{FF2B5EF4-FFF2-40B4-BE49-F238E27FC236}">
                <a16:creationId xmlns:a16="http://schemas.microsoft.com/office/drawing/2014/main" id="{AB11B757-E049-490C-0FDA-B1FC6CB0C97C}"/>
              </a:ext>
            </a:extLst>
          </p:cNvPr>
          <p:cNvSpPr/>
          <p:nvPr/>
        </p:nvSpPr>
        <p:spPr>
          <a:xfrm>
            <a:off x="10708253" y="-2236459"/>
            <a:ext cx="360000" cy="360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3</a:t>
            </a:r>
            <a:endParaRPr lang="zh-CN" altLang="en-US" b="1" dirty="0">
              <a:solidFill>
                <a:schemeClr val="tx1"/>
              </a:solidFill>
              <a:latin typeface="Arial" panose="020B0604020202020204" pitchFamily="34" charset="0"/>
              <a:cs typeface="Arial" panose="020B0604020202020204" pitchFamily="34" charset="0"/>
            </a:endParaRPr>
          </a:p>
        </p:txBody>
      </p:sp>
      <p:sp>
        <p:nvSpPr>
          <p:cNvPr id="33" name="文本框 32">
            <a:extLst>
              <a:ext uri="{FF2B5EF4-FFF2-40B4-BE49-F238E27FC236}">
                <a16:creationId xmlns:a16="http://schemas.microsoft.com/office/drawing/2014/main" id="{7F7827D9-8653-339F-FFD4-C7521B48D451}"/>
              </a:ext>
            </a:extLst>
          </p:cNvPr>
          <p:cNvSpPr txBox="1"/>
          <p:nvPr/>
        </p:nvSpPr>
        <p:spPr>
          <a:xfrm>
            <a:off x="4831542" y="-1042430"/>
            <a:ext cx="3299347" cy="769441"/>
          </a:xfrm>
          <a:prstGeom prst="rect">
            <a:avLst/>
          </a:prstGeom>
          <a:noFill/>
        </p:spPr>
        <p:txBody>
          <a:bodyPr wrap="square">
            <a:spAutoFit/>
          </a:bodyPr>
          <a:lstStyle/>
          <a:p>
            <a:pPr marL="285750" indent="-285750">
              <a:buFont typeface="Arial" panose="020B0604020202020204" pitchFamily="34" charset="0"/>
              <a:buChar char="•"/>
            </a:pPr>
            <a:r>
              <a:rPr lang="en-US" altLang="zh-CN" sz="2200" dirty="0">
                <a:latin typeface="Arial" panose="020B0604020202020204" pitchFamily="34" charset="0"/>
                <a:cs typeface="Arial" panose="020B0604020202020204" pitchFamily="34" charset="0"/>
              </a:rPr>
              <a:t>Scaling: Mg(OH)</a:t>
            </a:r>
            <a:r>
              <a:rPr lang="en-US" altLang="zh-CN" sz="2200" baseline="-25000" dirty="0">
                <a:latin typeface="Arial" panose="020B0604020202020204" pitchFamily="34" charset="0"/>
                <a:cs typeface="Arial" panose="020B0604020202020204" pitchFamily="34" charset="0"/>
              </a:rPr>
              <a:t>2</a:t>
            </a:r>
          </a:p>
          <a:p>
            <a:pPr marL="285750" indent="-285750">
              <a:buFont typeface="Arial" panose="020B0604020202020204" pitchFamily="34" charset="0"/>
              <a:buChar char="•"/>
            </a:pPr>
            <a:r>
              <a:rPr lang="en-US" altLang="zh-CN" sz="2200" dirty="0">
                <a:latin typeface="Arial" panose="020B0604020202020204" pitchFamily="34" charset="0"/>
                <a:cs typeface="Arial" panose="020B0604020202020204" pitchFamily="34" charset="0"/>
              </a:rPr>
              <a:t>The leakage of OH</a:t>
            </a:r>
            <a:r>
              <a:rPr lang="en-US" altLang="zh-CN" sz="2200" baseline="30000" dirty="0">
                <a:latin typeface="Arial" panose="020B0604020202020204" pitchFamily="34" charset="0"/>
                <a:cs typeface="Arial" panose="020B0604020202020204" pitchFamily="34" charset="0"/>
              </a:rPr>
              <a:t>-</a:t>
            </a:r>
            <a:endParaRPr lang="zh-CN" altLang="en-US" sz="2200" baseline="30000" dirty="0">
              <a:latin typeface="Arial" panose="020B0604020202020204" pitchFamily="34" charset="0"/>
              <a:cs typeface="Arial" panose="020B0604020202020204" pitchFamily="34" charset="0"/>
            </a:endParaRPr>
          </a:p>
        </p:txBody>
      </p:sp>
      <p:sp>
        <p:nvSpPr>
          <p:cNvPr id="35" name="文本框 34">
            <a:extLst>
              <a:ext uri="{FF2B5EF4-FFF2-40B4-BE49-F238E27FC236}">
                <a16:creationId xmlns:a16="http://schemas.microsoft.com/office/drawing/2014/main" id="{D9AEFA4F-9364-1E4F-4AEB-4F4759C500F1}"/>
              </a:ext>
            </a:extLst>
          </p:cNvPr>
          <p:cNvSpPr txBox="1"/>
          <p:nvPr/>
        </p:nvSpPr>
        <p:spPr>
          <a:xfrm>
            <a:off x="8963061" y="-1085009"/>
            <a:ext cx="4553634" cy="769441"/>
          </a:xfrm>
          <a:prstGeom prst="rect">
            <a:avLst/>
          </a:prstGeom>
          <a:noFill/>
        </p:spPr>
        <p:txBody>
          <a:bodyPr wrap="square">
            <a:spAutoFit/>
          </a:bodyPr>
          <a:lstStyle/>
          <a:p>
            <a:pPr marL="285750" indent="-285750">
              <a:buFont typeface="Arial" panose="020B0604020202020204" pitchFamily="34" charset="0"/>
              <a:buChar char="•"/>
            </a:pPr>
            <a:r>
              <a:rPr lang="en-US" altLang="zh-CN" sz="2200" dirty="0">
                <a:latin typeface="Arial" panose="020B0604020202020204" pitchFamily="34" charset="0"/>
                <a:cs typeface="Arial" panose="020B0604020202020204" pitchFamily="34" charset="0"/>
              </a:rPr>
              <a:t>Scaling: Ca(OH)</a:t>
            </a:r>
            <a:r>
              <a:rPr lang="en-US" altLang="zh-CN" sz="2200" baseline="-25000" dirty="0">
                <a:latin typeface="Arial" panose="020B0604020202020204" pitchFamily="34" charset="0"/>
                <a:cs typeface="Arial" panose="020B0604020202020204" pitchFamily="34" charset="0"/>
              </a:rPr>
              <a:t>2</a:t>
            </a:r>
          </a:p>
          <a:p>
            <a:pPr marL="285750" indent="-285750">
              <a:buFont typeface="Arial" panose="020B0604020202020204" pitchFamily="34" charset="0"/>
              <a:buChar char="•"/>
            </a:pPr>
            <a:r>
              <a:rPr lang="en-US" altLang="zh-CN" sz="2200" dirty="0">
                <a:latin typeface="Arial" panose="020B0604020202020204" pitchFamily="34" charset="0"/>
                <a:cs typeface="Arial" panose="020B0604020202020204" pitchFamily="34" charset="0"/>
              </a:rPr>
              <a:t>The transport of Mg</a:t>
            </a:r>
            <a:r>
              <a:rPr lang="en-US" altLang="zh-CN" sz="2200" baseline="30000" dirty="0">
                <a:latin typeface="Arial" panose="020B0604020202020204" pitchFamily="34" charset="0"/>
                <a:cs typeface="Arial" panose="020B0604020202020204" pitchFamily="34" charset="0"/>
              </a:rPr>
              <a:t>2+</a:t>
            </a:r>
            <a:r>
              <a:rPr lang="en-US" altLang="zh-CN" sz="2200" dirty="0">
                <a:latin typeface="Arial" panose="020B0604020202020204" pitchFamily="34" charset="0"/>
                <a:cs typeface="Arial" panose="020B0604020202020204" pitchFamily="34" charset="0"/>
              </a:rPr>
              <a:t>/Ca</a:t>
            </a:r>
            <a:r>
              <a:rPr lang="en-US" altLang="zh-CN" sz="2200" baseline="30000" dirty="0">
                <a:latin typeface="Arial" panose="020B0604020202020204" pitchFamily="34" charset="0"/>
                <a:cs typeface="Arial" panose="020B0604020202020204" pitchFamily="34" charset="0"/>
              </a:rPr>
              <a:t>2+</a:t>
            </a:r>
            <a:endParaRPr lang="zh-CN" altLang="en-US" sz="2200" dirty="0">
              <a:latin typeface="Arial" panose="020B0604020202020204" pitchFamily="34" charset="0"/>
              <a:cs typeface="Arial" panose="020B0604020202020204" pitchFamily="34" charset="0"/>
            </a:endParaRPr>
          </a:p>
        </p:txBody>
      </p:sp>
      <p:sp>
        <p:nvSpPr>
          <p:cNvPr id="37" name="文本框 36">
            <a:extLst>
              <a:ext uri="{FF2B5EF4-FFF2-40B4-BE49-F238E27FC236}">
                <a16:creationId xmlns:a16="http://schemas.microsoft.com/office/drawing/2014/main" id="{DAE914E2-ACE7-35CC-B7F5-D0B824F14F3E}"/>
              </a:ext>
            </a:extLst>
          </p:cNvPr>
          <p:cNvSpPr txBox="1"/>
          <p:nvPr/>
        </p:nvSpPr>
        <p:spPr>
          <a:xfrm>
            <a:off x="7497461" y="6997286"/>
            <a:ext cx="4958848" cy="769441"/>
          </a:xfrm>
          <a:prstGeom prst="rect">
            <a:avLst/>
          </a:prstGeom>
          <a:noFill/>
        </p:spPr>
        <p:txBody>
          <a:bodyPr wrap="square">
            <a:spAutoFit/>
          </a:bodyPr>
          <a:lstStyle/>
          <a:p>
            <a:pPr marL="285750" indent="-285750">
              <a:buFont typeface="Arial" panose="020B0604020202020204" pitchFamily="34" charset="0"/>
              <a:buChar char="•"/>
            </a:pPr>
            <a:r>
              <a:rPr lang="en-US" altLang="zh-CN" sz="2200" dirty="0">
                <a:latin typeface="Arial" panose="020B0604020202020204" pitchFamily="34" charset="0"/>
                <a:cs typeface="Arial" panose="020B0604020202020204" pitchFamily="34" charset="0"/>
              </a:rPr>
              <a:t>Scaling: Mg(OH)</a:t>
            </a:r>
            <a:r>
              <a:rPr lang="en-US" altLang="zh-CN" sz="2200" baseline="-25000" dirty="0">
                <a:latin typeface="Arial" panose="020B0604020202020204" pitchFamily="34" charset="0"/>
                <a:cs typeface="Arial" panose="020B0604020202020204" pitchFamily="34" charset="0"/>
              </a:rPr>
              <a:t>2</a:t>
            </a:r>
            <a:r>
              <a:rPr lang="en-US" altLang="zh-CN" sz="2200" dirty="0">
                <a:latin typeface="Arial" panose="020B0604020202020204" pitchFamily="34" charset="0"/>
                <a:cs typeface="Arial" panose="020B0604020202020204" pitchFamily="34" charset="0"/>
              </a:rPr>
              <a:t>, Ca(OH)</a:t>
            </a:r>
            <a:r>
              <a:rPr lang="en-US" altLang="zh-CN" sz="2200" baseline="-25000" dirty="0">
                <a:latin typeface="Arial" panose="020B0604020202020204" pitchFamily="34" charset="0"/>
                <a:cs typeface="Arial" panose="020B0604020202020204" pitchFamily="34" charset="0"/>
              </a:rPr>
              <a:t>2</a:t>
            </a:r>
            <a:r>
              <a:rPr lang="en-US" altLang="zh-CN" sz="2200" dirty="0">
                <a:latin typeface="Arial" panose="020B0604020202020204" pitchFamily="34" charset="0"/>
                <a:cs typeface="Arial" panose="020B0604020202020204" pitchFamily="34" charset="0"/>
              </a:rPr>
              <a:t>, CaCO</a:t>
            </a:r>
            <a:r>
              <a:rPr lang="en-US" altLang="zh-CN" sz="2200" baseline="-25000" dirty="0">
                <a:latin typeface="Arial" panose="020B0604020202020204" pitchFamily="34" charset="0"/>
                <a:cs typeface="Arial" panose="020B0604020202020204" pitchFamily="34" charset="0"/>
              </a:rPr>
              <a:t>3</a:t>
            </a:r>
          </a:p>
          <a:p>
            <a:pPr marL="285750" indent="-285750">
              <a:buFont typeface="Arial" panose="020B0604020202020204" pitchFamily="34" charset="0"/>
              <a:buChar char="•"/>
            </a:pPr>
            <a:r>
              <a:rPr lang="en-US" altLang="zh-CN" sz="2200" dirty="0">
                <a:latin typeface="Arial" panose="020B0604020202020204" pitchFamily="34" charset="0"/>
                <a:cs typeface="Arial" panose="020B0604020202020204" pitchFamily="34" charset="0"/>
              </a:rPr>
              <a:t>The transport of Mg</a:t>
            </a:r>
            <a:r>
              <a:rPr lang="en-US" altLang="zh-CN" sz="2200" baseline="30000" dirty="0">
                <a:latin typeface="Arial" panose="020B0604020202020204" pitchFamily="34" charset="0"/>
                <a:cs typeface="Arial" panose="020B0604020202020204" pitchFamily="34" charset="0"/>
              </a:rPr>
              <a:t>2+</a:t>
            </a:r>
            <a:r>
              <a:rPr lang="en-US" altLang="zh-CN" sz="2200" dirty="0">
                <a:latin typeface="Arial" panose="020B0604020202020204" pitchFamily="34" charset="0"/>
                <a:cs typeface="Arial" panose="020B0604020202020204" pitchFamily="34" charset="0"/>
              </a:rPr>
              <a:t>/Ca</a:t>
            </a:r>
            <a:r>
              <a:rPr lang="en-US" altLang="zh-CN" sz="2200" baseline="30000" dirty="0">
                <a:latin typeface="Arial" panose="020B0604020202020204" pitchFamily="34" charset="0"/>
                <a:cs typeface="Arial" panose="020B0604020202020204" pitchFamily="34" charset="0"/>
              </a:rPr>
              <a:t>2+</a:t>
            </a:r>
            <a:endParaRPr lang="zh-CN" altLang="en-US" sz="2200" baseline="30000" dirty="0">
              <a:latin typeface="Arial" panose="020B0604020202020204" pitchFamily="34" charset="0"/>
              <a:cs typeface="Arial" panose="020B0604020202020204" pitchFamily="34" charset="0"/>
            </a:endParaRPr>
          </a:p>
        </p:txBody>
      </p:sp>
      <p:sp>
        <p:nvSpPr>
          <p:cNvPr id="59" name="文本框 58">
            <a:extLst>
              <a:ext uri="{FF2B5EF4-FFF2-40B4-BE49-F238E27FC236}">
                <a16:creationId xmlns:a16="http://schemas.microsoft.com/office/drawing/2014/main" id="{0B325542-8C1E-C494-9890-9033304A23BB}"/>
              </a:ext>
            </a:extLst>
          </p:cNvPr>
          <p:cNvSpPr txBox="1"/>
          <p:nvPr/>
        </p:nvSpPr>
        <p:spPr>
          <a:xfrm>
            <a:off x="9708306" y="1567548"/>
            <a:ext cx="1270533" cy="477054"/>
          </a:xfrm>
          <a:prstGeom prst="rect">
            <a:avLst/>
          </a:prstGeom>
          <a:noFill/>
        </p:spPr>
        <p:txBody>
          <a:bodyPr wrap="square" rtlCol="0">
            <a:spAutoFit/>
          </a:bodyPr>
          <a:lstStyle/>
          <a:p>
            <a:r>
              <a:rPr lang="en-US" altLang="zh-CN" sz="2500" dirty="0">
                <a:solidFill>
                  <a:schemeClr val="accent5">
                    <a:lumMod val="75000"/>
                  </a:schemeClr>
                </a:solidFill>
                <a:highlight>
                  <a:srgbClr val="FFFF00"/>
                </a:highlight>
                <a:latin typeface="Arial" panose="020B0604020202020204" pitchFamily="34" charset="0"/>
                <a:cs typeface="Arial" panose="020B0604020202020204" pitchFamily="34" charset="0"/>
              </a:rPr>
              <a:t>OH</a:t>
            </a:r>
            <a:r>
              <a:rPr lang="en-US" altLang="zh-CN" sz="2500" baseline="30000" dirty="0">
                <a:solidFill>
                  <a:schemeClr val="accent5">
                    <a:lumMod val="75000"/>
                  </a:schemeClr>
                </a:solidFill>
                <a:highlight>
                  <a:srgbClr val="FFFF00"/>
                </a:highlight>
                <a:latin typeface="Arial" panose="020B0604020202020204" pitchFamily="34" charset="0"/>
                <a:cs typeface="Arial" panose="020B0604020202020204" pitchFamily="34" charset="0"/>
              </a:rPr>
              <a:t>-</a:t>
            </a:r>
            <a:endParaRPr lang="zh-CN" altLang="en-US" sz="2500" baseline="30000" dirty="0">
              <a:solidFill>
                <a:schemeClr val="accent5">
                  <a:lumMod val="75000"/>
                </a:schemeClr>
              </a:solidFill>
              <a:highlight>
                <a:srgbClr val="FFFF00"/>
              </a:highlight>
              <a:latin typeface="Arial" panose="020B0604020202020204" pitchFamily="34" charset="0"/>
              <a:cs typeface="Arial" panose="020B0604020202020204" pitchFamily="34" charset="0"/>
            </a:endParaRPr>
          </a:p>
        </p:txBody>
      </p:sp>
      <p:sp>
        <p:nvSpPr>
          <p:cNvPr id="60" name="矩形 59">
            <a:extLst>
              <a:ext uri="{FF2B5EF4-FFF2-40B4-BE49-F238E27FC236}">
                <a16:creationId xmlns:a16="http://schemas.microsoft.com/office/drawing/2014/main" id="{19A40750-D984-13BA-03C2-347F471B8797}"/>
              </a:ext>
            </a:extLst>
          </p:cNvPr>
          <p:cNvSpPr/>
          <p:nvPr/>
        </p:nvSpPr>
        <p:spPr>
          <a:xfrm rot="5400000">
            <a:off x="10819032" y="4950243"/>
            <a:ext cx="114956" cy="2947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矩形 62">
            <a:extLst>
              <a:ext uri="{FF2B5EF4-FFF2-40B4-BE49-F238E27FC236}">
                <a16:creationId xmlns:a16="http://schemas.microsoft.com/office/drawing/2014/main" id="{03F41815-8E00-826A-45BB-808967D758FE}"/>
              </a:ext>
            </a:extLst>
          </p:cNvPr>
          <p:cNvSpPr/>
          <p:nvPr/>
        </p:nvSpPr>
        <p:spPr>
          <a:xfrm>
            <a:off x="11013229" y="5145541"/>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文本框 70">
            <a:extLst>
              <a:ext uri="{FF2B5EF4-FFF2-40B4-BE49-F238E27FC236}">
                <a16:creationId xmlns:a16="http://schemas.microsoft.com/office/drawing/2014/main" id="{2808A2E9-AD0A-2F69-FCA5-1E3963838340}"/>
              </a:ext>
            </a:extLst>
          </p:cNvPr>
          <p:cNvSpPr txBox="1"/>
          <p:nvPr/>
        </p:nvSpPr>
        <p:spPr>
          <a:xfrm>
            <a:off x="6618584" y="3017776"/>
            <a:ext cx="1270533" cy="477054"/>
          </a:xfrm>
          <a:prstGeom prst="rect">
            <a:avLst/>
          </a:prstGeom>
          <a:noFill/>
        </p:spPr>
        <p:txBody>
          <a:bodyPr wrap="square" rtlCol="0">
            <a:spAutoFit/>
          </a:bodyPr>
          <a:lstStyle/>
          <a:p>
            <a:r>
              <a:rPr lang="en-US" altLang="zh-CN" sz="2500" dirty="0">
                <a:solidFill>
                  <a:schemeClr val="accent5">
                    <a:lumMod val="75000"/>
                  </a:schemeClr>
                </a:solidFill>
                <a:highlight>
                  <a:srgbClr val="FFFF00"/>
                </a:highlight>
                <a:latin typeface="Arial" panose="020B0604020202020204" pitchFamily="34" charset="0"/>
                <a:cs typeface="Arial" panose="020B0604020202020204" pitchFamily="34" charset="0"/>
              </a:rPr>
              <a:t>OH</a:t>
            </a:r>
            <a:r>
              <a:rPr lang="en-US" altLang="zh-CN" sz="2500" baseline="30000" dirty="0">
                <a:solidFill>
                  <a:schemeClr val="accent5">
                    <a:lumMod val="75000"/>
                  </a:schemeClr>
                </a:solidFill>
                <a:highlight>
                  <a:srgbClr val="FFFF00"/>
                </a:highlight>
                <a:latin typeface="Arial" panose="020B0604020202020204" pitchFamily="34" charset="0"/>
                <a:cs typeface="Arial" panose="020B0604020202020204" pitchFamily="34" charset="0"/>
              </a:rPr>
              <a:t>-</a:t>
            </a:r>
            <a:endParaRPr lang="zh-CN" altLang="en-US" sz="2500" baseline="30000" dirty="0">
              <a:solidFill>
                <a:schemeClr val="accent5">
                  <a:lumMod val="75000"/>
                </a:schemeClr>
              </a:solidFill>
              <a:highlight>
                <a:srgbClr val="FFFF00"/>
              </a:highlight>
              <a:latin typeface="Arial" panose="020B0604020202020204" pitchFamily="34" charset="0"/>
              <a:cs typeface="Arial" panose="020B0604020202020204" pitchFamily="34" charset="0"/>
            </a:endParaRPr>
          </a:p>
        </p:txBody>
      </p:sp>
      <p:sp>
        <p:nvSpPr>
          <p:cNvPr id="110" name="矩形 109">
            <a:extLst>
              <a:ext uri="{FF2B5EF4-FFF2-40B4-BE49-F238E27FC236}">
                <a16:creationId xmlns:a16="http://schemas.microsoft.com/office/drawing/2014/main" id="{35FE6BF2-C74B-3415-69EC-1D78FBC4D455}"/>
              </a:ext>
            </a:extLst>
          </p:cNvPr>
          <p:cNvSpPr/>
          <p:nvPr/>
        </p:nvSpPr>
        <p:spPr>
          <a:xfrm>
            <a:off x="6212855" y="2896630"/>
            <a:ext cx="1697953" cy="1425154"/>
          </a:xfrm>
          <a:prstGeom prst="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椭圆 139">
            <a:extLst>
              <a:ext uri="{FF2B5EF4-FFF2-40B4-BE49-F238E27FC236}">
                <a16:creationId xmlns:a16="http://schemas.microsoft.com/office/drawing/2014/main" id="{3E39657B-544C-9A90-A884-A724F8925923}"/>
              </a:ext>
            </a:extLst>
          </p:cNvPr>
          <p:cNvSpPr/>
          <p:nvPr/>
        </p:nvSpPr>
        <p:spPr>
          <a:xfrm>
            <a:off x="6082091" y="2808477"/>
            <a:ext cx="325089" cy="291565"/>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1</a:t>
            </a:r>
            <a:endParaRPr lang="zh-CN" altLang="en-US" b="1" dirty="0">
              <a:solidFill>
                <a:schemeClr val="tx1"/>
              </a:solidFill>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C126E724-52D1-95C6-3092-188987527AD7}"/>
              </a:ext>
            </a:extLst>
          </p:cNvPr>
          <p:cNvSpPr txBox="1"/>
          <p:nvPr/>
        </p:nvSpPr>
        <p:spPr>
          <a:xfrm>
            <a:off x="6450039" y="3820828"/>
            <a:ext cx="1332983" cy="1369606"/>
          </a:xfrm>
          <a:prstGeom prst="rect">
            <a:avLst/>
          </a:prstGeom>
          <a:noFill/>
        </p:spPr>
        <p:txBody>
          <a:bodyPr wrap="square" rtlCol="0">
            <a:spAutoFit/>
          </a:bodyPr>
          <a:lstStyle/>
          <a:p>
            <a:r>
              <a:rPr lang="en-US" altLang="zh-CN" sz="2500" dirty="0">
                <a:solidFill>
                  <a:srgbClr val="FF0000"/>
                </a:solidFill>
                <a:highlight>
                  <a:srgbClr val="FFFF00"/>
                </a:highlight>
                <a:latin typeface="Arial" panose="020B0604020202020204" pitchFamily="34" charset="0"/>
                <a:cs typeface="Arial" panose="020B0604020202020204" pitchFamily="34" charset="0"/>
              </a:rPr>
              <a:t>Mg</a:t>
            </a:r>
            <a:r>
              <a:rPr lang="en-US" altLang="zh-CN" sz="2500" baseline="30000" dirty="0">
                <a:solidFill>
                  <a:srgbClr val="FF0000"/>
                </a:solidFill>
                <a:highlight>
                  <a:srgbClr val="FFFF00"/>
                </a:highlight>
                <a:latin typeface="Arial" panose="020B0604020202020204" pitchFamily="34" charset="0"/>
                <a:cs typeface="Arial" panose="020B0604020202020204" pitchFamily="34" charset="0"/>
              </a:rPr>
              <a:t>2+</a:t>
            </a:r>
          </a:p>
          <a:p>
            <a:endParaRPr lang="en-US" altLang="zh-CN" sz="800" dirty="0">
              <a:solidFill>
                <a:srgbClr val="FF0000"/>
              </a:solidFill>
              <a:latin typeface="Arial" panose="020B0604020202020204" pitchFamily="34" charset="0"/>
              <a:cs typeface="Arial" panose="020B0604020202020204" pitchFamily="34" charset="0"/>
            </a:endParaRPr>
          </a:p>
          <a:p>
            <a:r>
              <a:rPr lang="en-US" altLang="zh-CN" sz="2500" dirty="0">
                <a:solidFill>
                  <a:srgbClr val="FF0000"/>
                </a:solidFill>
                <a:latin typeface="Arial" panose="020B0604020202020204" pitchFamily="34" charset="0"/>
                <a:cs typeface="Arial" panose="020B0604020202020204" pitchFamily="34" charset="0"/>
              </a:rPr>
              <a:t>Ca</a:t>
            </a:r>
            <a:r>
              <a:rPr lang="en-US" altLang="zh-CN" sz="2500" baseline="30000" dirty="0">
                <a:solidFill>
                  <a:srgbClr val="FF0000"/>
                </a:solidFill>
                <a:latin typeface="Arial" panose="020B0604020202020204" pitchFamily="34" charset="0"/>
                <a:cs typeface="Arial" panose="020B0604020202020204" pitchFamily="34" charset="0"/>
              </a:rPr>
              <a:t>2+</a:t>
            </a:r>
          </a:p>
          <a:p>
            <a:r>
              <a:rPr lang="en-US" altLang="zh-CN" sz="2500" dirty="0">
                <a:latin typeface="Arial" panose="020B0604020202020204" pitchFamily="34" charset="0"/>
                <a:cs typeface="Arial" panose="020B0604020202020204" pitchFamily="34" charset="0"/>
              </a:rPr>
              <a:t>Na</a:t>
            </a:r>
            <a:r>
              <a:rPr lang="en-US" altLang="zh-CN" sz="2500" baseline="30000" dirty="0">
                <a:latin typeface="Arial" panose="020B0604020202020204" pitchFamily="34" charset="0"/>
                <a:cs typeface="Arial" panose="020B0604020202020204" pitchFamily="34" charset="0"/>
              </a:rPr>
              <a:t>+</a:t>
            </a:r>
          </a:p>
        </p:txBody>
      </p:sp>
      <p:sp>
        <p:nvSpPr>
          <p:cNvPr id="112" name="矩形 111">
            <a:extLst>
              <a:ext uri="{FF2B5EF4-FFF2-40B4-BE49-F238E27FC236}">
                <a16:creationId xmlns:a16="http://schemas.microsoft.com/office/drawing/2014/main" id="{A901AD80-DAD5-7144-F445-C44AC2696B5A}"/>
              </a:ext>
            </a:extLst>
          </p:cNvPr>
          <p:cNvSpPr/>
          <p:nvPr/>
        </p:nvSpPr>
        <p:spPr>
          <a:xfrm>
            <a:off x="8114192" y="2904387"/>
            <a:ext cx="1746027" cy="1831200"/>
          </a:xfrm>
          <a:prstGeom prst="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椭圆 144">
            <a:extLst>
              <a:ext uri="{FF2B5EF4-FFF2-40B4-BE49-F238E27FC236}">
                <a16:creationId xmlns:a16="http://schemas.microsoft.com/office/drawing/2014/main" id="{FD75E4F0-7A69-47C8-B297-EBE9D66A115C}"/>
              </a:ext>
            </a:extLst>
          </p:cNvPr>
          <p:cNvSpPr/>
          <p:nvPr/>
        </p:nvSpPr>
        <p:spPr>
          <a:xfrm>
            <a:off x="9669341" y="2803367"/>
            <a:ext cx="325089" cy="291565"/>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2</a:t>
            </a:r>
            <a:endParaRPr lang="zh-CN" altLang="en-US" b="1" dirty="0">
              <a:solidFill>
                <a:schemeClr val="tx1"/>
              </a:solidFill>
              <a:latin typeface="Arial" panose="020B0604020202020204" pitchFamily="34" charset="0"/>
              <a:cs typeface="Arial" panose="020B0604020202020204" pitchFamily="34" charset="0"/>
            </a:endParaRPr>
          </a:p>
        </p:txBody>
      </p:sp>
      <p:sp>
        <p:nvSpPr>
          <p:cNvPr id="115" name="矩形 114">
            <a:extLst>
              <a:ext uri="{FF2B5EF4-FFF2-40B4-BE49-F238E27FC236}">
                <a16:creationId xmlns:a16="http://schemas.microsoft.com/office/drawing/2014/main" id="{E4D5B0B6-568C-2636-AB74-EDA897F5FDE5}"/>
              </a:ext>
            </a:extLst>
          </p:cNvPr>
          <p:cNvSpPr/>
          <p:nvPr/>
        </p:nvSpPr>
        <p:spPr>
          <a:xfrm>
            <a:off x="9452976" y="1441872"/>
            <a:ext cx="1660378" cy="1179244"/>
          </a:xfrm>
          <a:prstGeom prst="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椭圆 27">
            <a:extLst>
              <a:ext uri="{FF2B5EF4-FFF2-40B4-BE49-F238E27FC236}">
                <a16:creationId xmlns:a16="http://schemas.microsoft.com/office/drawing/2014/main" id="{F1B26C21-3E8E-FEC7-7DA5-D8998E5B645D}"/>
              </a:ext>
            </a:extLst>
          </p:cNvPr>
          <p:cNvSpPr/>
          <p:nvPr/>
        </p:nvSpPr>
        <p:spPr>
          <a:xfrm>
            <a:off x="9356603" y="1284732"/>
            <a:ext cx="325089" cy="291565"/>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3</a:t>
            </a:r>
            <a:endParaRPr lang="zh-CN" altLang="en-US" b="1" dirty="0">
              <a:solidFill>
                <a:schemeClr val="tx1"/>
              </a:solidFill>
              <a:latin typeface="Arial" panose="020B0604020202020204" pitchFamily="34" charset="0"/>
              <a:cs typeface="Arial" panose="020B0604020202020204" pitchFamily="34" charset="0"/>
            </a:endParaRPr>
          </a:p>
        </p:txBody>
      </p:sp>
      <p:sp>
        <p:nvSpPr>
          <p:cNvPr id="34" name="文本框 33">
            <a:extLst>
              <a:ext uri="{FF2B5EF4-FFF2-40B4-BE49-F238E27FC236}">
                <a16:creationId xmlns:a16="http://schemas.microsoft.com/office/drawing/2014/main" id="{DBA5A9E2-8DEB-4DC0-4395-DB4B177A422D}"/>
              </a:ext>
            </a:extLst>
          </p:cNvPr>
          <p:cNvSpPr txBox="1"/>
          <p:nvPr/>
        </p:nvSpPr>
        <p:spPr>
          <a:xfrm>
            <a:off x="2937536" y="2534956"/>
            <a:ext cx="1107000" cy="707886"/>
          </a:xfrm>
          <a:prstGeom prst="rect">
            <a:avLst/>
          </a:prstGeom>
          <a:noFill/>
        </p:spPr>
        <p:txBody>
          <a:bodyPr wrap="square" rtlCol="0">
            <a:spAutoFit/>
          </a:bodyPr>
          <a:lstStyle/>
          <a:p>
            <a:r>
              <a:rPr lang="en-US" altLang="zh-CN" sz="4000" dirty="0">
                <a:latin typeface="Arial" panose="020B0604020202020204" pitchFamily="34" charset="0"/>
                <a:cs typeface="Arial" panose="020B0604020202020204" pitchFamily="34" charset="0"/>
              </a:rPr>
              <a:t>…</a:t>
            </a:r>
            <a:endParaRPr lang="zh-CN" altLang="en-US" sz="4000" dirty="0">
              <a:latin typeface="Arial" panose="020B0604020202020204" pitchFamily="34" charset="0"/>
              <a:cs typeface="Arial" panose="020B0604020202020204" pitchFamily="34" charset="0"/>
            </a:endParaRPr>
          </a:p>
        </p:txBody>
      </p:sp>
      <p:cxnSp>
        <p:nvCxnSpPr>
          <p:cNvPr id="46" name="直接箭头连接符 45">
            <a:extLst>
              <a:ext uri="{FF2B5EF4-FFF2-40B4-BE49-F238E27FC236}">
                <a16:creationId xmlns:a16="http://schemas.microsoft.com/office/drawing/2014/main" id="{04B0680A-2BDE-1315-E881-74978A6D34F5}"/>
              </a:ext>
            </a:extLst>
          </p:cNvPr>
          <p:cNvCxnSpPr>
            <a:cxnSpLocks/>
          </p:cNvCxnSpPr>
          <p:nvPr/>
        </p:nvCxnSpPr>
        <p:spPr>
          <a:xfrm flipH="1" flipV="1">
            <a:off x="6114403" y="-141318"/>
            <a:ext cx="459610" cy="3050928"/>
          </a:xfrm>
          <a:prstGeom prst="straightConnector1">
            <a:avLst/>
          </a:prstGeom>
          <a:ln w="38100">
            <a:solidFill>
              <a:schemeClr val="accent6">
                <a:lumMod val="75000"/>
              </a:schemeClr>
            </a:solidFill>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52" name="直接箭头连接符 51">
            <a:extLst>
              <a:ext uri="{FF2B5EF4-FFF2-40B4-BE49-F238E27FC236}">
                <a16:creationId xmlns:a16="http://schemas.microsoft.com/office/drawing/2014/main" id="{F357AA80-0F2F-61D3-4D8B-765CB4B6EEBA}"/>
              </a:ext>
            </a:extLst>
          </p:cNvPr>
          <p:cNvCxnSpPr>
            <a:cxnSpLocks/>
          </p:cNvCxnSpPr>
          <p:nvPr/>
        </p:nvCxnSpPr>
        <p:spPr>
          <a:xfrm>
            <a:off x="9468583" y="4735587"/>
            <a:ext cx="197928" cy="1023120"/>
          </a:xfrm>
          <a:prstGeom prst="straightConnector1">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70655142-DAD9-7E1B-ABEC-85C6C631C184}"/>
              </a:ext>
            </a:extLst>
          </p:cNvPr>
          <p:cNvCxnSpPr>
            <a:cxnSpLocks/>
          </p:cNvCxnSpPr>
          <p:nvPr/>
        </p:nvCxnSpPr>
        <p:spPr>
          <a:xfrm flipV="1">
            <a:off x="10030233" y="-167014"/>
            <a:ext cx="299990" cy="1586911"/>
          </a:xfrm>
          <a:prstGeom prst="straightConnector1">
            <a:avLst/>
          </a:prstGeom>
          <a:ln w="38100">
            <a:solidFill>
              <a:srgbClr val="E260C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7" name="文本框 66">
            <a:extLst>
              <a:ext uri="{FF2B5EF4-FFF2-40B4-BE49-F238E27FC236}">
                <a16:creationId xmlns:a16="http://schemas.microsoft.com/office/drawing/2014/main" id="{45759D2C-BB09-1303-ABE8-283C56497FC0}"/>
              </a:ext>
            </a:extLst>
          </p:cNvPr>
          <p:cNvSpPr txBox="1"/>
          <p:nvPr/>
        </p:nvSpPr>
        <p:spPr>
          <a:xfrm>
            <a:off x="4710910" y="3099189"/>
            <a:ext cx="849768" cy="477054"/>
          </a:xfrm>
          <a:prstGeom prst="rect">
            <a:avLst/>
          </a:prstGeom>
          <a:noFill/>
        </p:spPr>
        <p:txBody>
          <a:bodyPr wrap="square" rtlCol="0">
            <a:spAutoFit/>
          </a:bodyPr>
          <a:lstStyle/>
          <a:p>
            <a:r>
              <a:rPr lang="en-US" altLang="zh-CN" sz="2500" dirty="0">
                <a:latin typeface="Arial" panose="020B0604020202020204" pitchFamily="34" charset="0"/>
                <a:cs typeface="Arial" panose="020B0604020202020204" pitchFamily="34" charset="0"/>
              </a:rPr>
              <a:t>H</a:t>
            </a:r>
            <a:r>
              <a:rPr lang="en-US" altLang="zh-CN" sz="2500" baseline="30000" dirty="0">
                <a:latin typeface="Arial" panose="020B0604020202020204" pitchFamily="34" charset="0"/>
                <a:cs typeface="Arial" panose="020B0604020202020204" pitchFamily="34" charset="0"/>
              </a:rPr>
              <a:t>+</a:t>
            </a:r>
            <a:endParaRPr lang="zh-CN" altLang="en-US" sz="2500" baseline="30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25047339"/>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211A6FB8-369C-CAC8-7E34-BB15FA701433}"/>
              </a:ext>
            </a:extLst>
          </p:cNvPr>
          <p:cNvSpPr txBox="1"/>
          <p:nvPr/>
        </p:nvSpPr>
        <p:spPr>
          <a:xfrm>
            <a:off x="5934671" y="4215345"/>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9B84CE11-8B1F-121F-8D56-3CEB1FCD8DA7}"/>
              </a:ext>
            </a:extLst>
          </p:cNvPr>
          <p:cNvSpPr txBox="1"/>
          <p:nvPr/>
        </p:nvSpPr>
        <p:spPr>
          <a:xfrm>
            <a:off x="82224" y="4156444"/>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DDF63CE0-5170-4F03-FE31-4AB3DD5B846F}"/>
              </a:ext>
            </a:extLst>
          </p:cNvPr>
          <p:cNvSpPr txBox="1"/>
          <p:nvPr/>
        </p:nvSpPr>
        <p:spPr>
          <a:xfrm>
            <a:off x="2354159" y="9301086"/>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80B54BF2-7317-1708-1834-115CE9716593}"/>
              </a:ext>
            </a:extLst>
          </p:cNvPr>
          <p:cNvSpPr txBox="1"/>
          <p:nvPr/>
        </p:nvSpPr>
        <p:spPr>
          <a:xfrm>
            <a:off x="37341" y="0"/>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3B71B8C9-0027-CB2F-3981-22C8100FF7F2}"/>
              </a:ext>
            </a:extLst>
          </p:cNvPr>
          <p:cNvSpPr txBox="1"/>
          <p:nvPr/>
        </p:nvSpPr>
        <p:spPr>
          <a:xfrm>
            <a:off x="5858389" y="66926"/>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graphicFrame>
        <p:nvGraphicFramePr>
          <p:cNvPr id="4" name="对象 3">
            <a:extLst>
              <a:ext uri="{FF2B5EF4-FFF2-40B4-BE49-F238E27FC236}">
                <a16:creationId xmlns:a16="http://schemas.microsoft.com/office/drawing/2014/main" id="{2ACAA22F-D8F1-6932-C3A0-DE007BD37825}"/>
              </a:ext>
            </a:extLst>
          </p:cNvPr>
          <p:cNvGraphicFramePr>
            <a:graphicFrameLocks noChangeAspect="1"/>
          </p:cNvGraphicFramePr>
          <p:nvPr>
            <p:extLst>
              <p:ext uri="{D42A27DB-BD31-4B8C-83A1-F6EECF244321}">
                <p14:modId xmlns:p14="http://schemas.microsoft.com/office/powerpoint/2010/main" val="3433883198"/>
              </p:ext>
            </p:extLst>
          </p:nvPr>
        </p:nvGraphicFramePr>
        <p:xfrm>
          <a:off x="0" y="-9525"/>
          <a:ext cx="5562600" cy="4487863"/>
        </p:xfrm>
        <a:graphic>
          <a:graphicData uri="http://schemas.openxmlformats.org/presentationml/2006/ole">
            <mc:AlternateContent xmlns:mc="http://schemas.openxmlformats.org/markup-compatibility/2006">
              <mc:Choice xmlns:v="urn:schemas-microsoft-com:vml" Requires="v">
                <p:oleObj name="Graph" r:id="rId4" imgW="9381744" imgH="7569708" progId="Origin95.Graph">
                  <p:embed/>
                </p:oleObj>
              </mc:Choice>
              <mc:Fallback>
                <p:oleObj name="Graph" r:id="rId4" imgW="9381744" imgH="7569708" progId="Origin95.Graph">
                  <p:embed/>
                  <p:pic>
                    <p:nvPicPr>
                      <p:cNvPr id="4" name="对象 3">
                        <a:extLst>
                          <a:ext uri="{FF2B5EF4-FFF2-40B4-BE49-F238E27FC236}">
                            <a16:creationId xmlns:a16="http://schemas.microsoft.com/office/drawing/2014/main" id="{2ACAA22F-D8F1-6932-C3A0-DE007BD37825}"/>
                          </a:ext>
                        </a:extLst>
                      </p:cNvPr>
                      <p:cNvPicPr/>
                      <p:nvPr/>
                    </p:nvPicPr>
                    <p:blipFill>
                      <a:blip r:embed="rId5"/>
                      <a:stretch>
                        <a:fillRect/>
                      </a:stretch>
                    </p:blipFill>
                    <p:spPr>
                      <a:xfrm>
                        <a:off x="0" y="-9525"/>
                        <a:ext cx="5562600" cy="4487863"/>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1D9B3103-FFCF-B0A5-891C-1AC33468A720}"/>
              </a:ext>
            </a:extLst>
          </p:cNvPr>
          <p:cNvGraphicFramePr>
            <a:graphicFrameLocks noChangeAspect="1"/>
          </p:cNvGraphicFramePr>
          <p:nvPr>
            <p:extLst>
              <p:ext uri="{D42A27DB-BD31-4B8C-83A1-F6EECF244321}">
                <p14:modId xmlns:p14="http://schemas.microsoft.com/office/powerpoint/2010/main" val="1930986188"/>
              </p:ext>
            </p:extLst>
          </p:nvPr>
        </p:nvGraphicFramePr>
        <p:xfrm>
          <a:off x="6029325" y="90488"/>
          <a:ext cx="6388100" cy="4487862"/>
        </p:xfrm>
        <a:graphic>
          <a:graphicData uri="http://schemas.openxmlformats.org/presentationml/2006/ole">
            <mc:AlternateContent xmlns:mc="http://schemas.openxmlformats.org/markup-compatibility/2006">
              <mc:Choice xmlns:v="urn:schemas-microsoft-com:vml" Requires="v">
                <p:oleObj name="Graph" r:id="rId6" imgW="10823448" imgH="7604760" progId="Origin95.Graph">
                  <p:embed/>
                </p:oleObj>
              </mc:Choice>
              <mc:Fallback>
                <p:oleObj name="Graph" r:id="rId6" imgW="10823448" imgH="7604760" progId="Origin95.Graph">
                  <p:embed/>
                  <p:pic>
                    <p:nvPicPr>
                      <p:cNvPr id="12" name="对象 11">
                        <a:extLst>
                          <a:ext uri="{FF2B5EF4-FFF2-40B4-BE49-F238E27FC236}">
                            <a16:creationId xmlns:a16="http://schemas.microsoft.com/office/drawing/2014/main" id="{1D9B3103-FFCF-B0A5-891C-1AC33468A720}"/>
                          </a:ext>
                        </a:extLst>
                      </p:cNvPr>
                      <p:cNvPicPr/>
                      <p:nvPr/>
                    </p:nvPicPr>
                    <p:blipFill>
                      <a:blip r:embed="rId7"/>
                      <a:stretch>
                        <a:fillRect/>
                      </a:stretch>
                    </p:blipFill>
                    <p:spPr>
                      <a:xfrm>
                        <a:off x="6029325" y="90488"/>
                        <a:ext cx="6388100" cy="4487862"/>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19D1E313-885F-4274-3458-8FE6A3C126EE}"/>
              </a:ext>
            </a:extLst>
          </p:cNvPr>
          <p:cNvGraphicFramePr>
            <a:graphicFrameLocks noChangeAspect="1"/>
          </p:cNvGraphicFramePr>
          <p:nvPr>
            <p:extLst>
              <p:ext uri="{D42A27DB-BD31-4B8C-83A1-F6EECF244321}">
                <p14:modId xmlns:p14="http://schemas.microsoft.com/office/powerpoint/2010/main" val="468652272"/>
              </p:ext>
            </p:extLst>
          </p:nvPr>
        </p:nvGraphicFramePr>
        <p:xfrm>
          <a:off x="0" y="4575768"/>
          <a:ext cx="6083799" cy="4494851"/>
        </p:xfrm>
        <a:graphic>
          <a:graphicData uri="http://schemas.openxmlformats.org/presentationml/2006/ole">
            <mc:AlternateContent xmlns:mc="http://schemas.openxmlformats.org/markup-compatibility/2006">
              <mc:Choice xmlns:v="urn:schemas-microsoft-com:vml" Requires="v">
                <p:oleObj name="Graph" r:id="rId8" imgW="10332720" imgH="7633716" progId="Origin95.Graph">
                  <p:embed/>
                </p:oleObj>
              </mc:Choice>
              <mc:Fallback>
                <p:oleObj name="Graph" r:id="rId8" imgW="10332720" imgH="7633716" progId="Origin95.Graph">
                  <p:embed/>
                  <p:pic>
                    <p:nvPicPr>
                      <p:cNvPr id="14" name="对象 13">
                        <a:extLst>
                          <a:ext uri="{FF2B5EF4-FFF2-40B4-BE49-F238E27FC236}">
                            <a16:creationId xmlns:a16="http://schemas.microsoft.com/office/drawing/2014/main" id="{19D1E313-885F-4274-3458-8FE6A3C126EE}"/>
                          </a:ext>
                        </a:extLst>
                      </p:cNvPr>
                      <p:cNvPicPr/>
                      <p:nvPr/>
                    </p:nvPicPr>
                    <p:blipFill>
                      <a:blip r:embed="rId9"/>
                      <a:stretch>
                        <a:fillRect/>
                      </a:stretch>
                    </p:blipFill>
                    <p:spPr>
                      <a:xfrm>
                        <a:off x="0" y="4575768"/>
                        <a:ext cx="6083799" cy="4494851"/>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876F40F8-1C91-598C-3DC6-0D9B1F6FB0C0}"/>
              </a:ext>
            </a:extLst>
          </p:cNvPr>
          <p:cNvGraphicFramePr>
            <a:graphicFrameLocks noChangeAspect="1"/>
          </p:cNvGraphicFramePr>
          <p:nvPr>
            <p:extLst>
              <p:ext uri="{D42A27DB-BD31-4B8C-83A1-F6EECF244321}">
                <p14:modId xmlns:p14="http://schemas.microsoft.com/office/powerpoint/2010/main" val="939732460"/>
              </p:ext>
            </p:extLst>
          </p:nvPr>
        </p:nvGraphicFramePr>
        <p:xfrm>
          <a:off x="6388375" y="4433443"/>
          <a:ext cx="5776956" cy="4421360"/>
        </p:xfrm>
        <a:graphic>
          <a:graphicData uri="http://schemas.openxmlformats.org/presentationml/2006/ole">
            <mc:AlternateContent xmlns:mc="http://schemas.openxmlformats.org/markup-compatibility/2006">
              <mc:Choice xmlns:v="urn:schemas-microsoft-com:vml" Requires="v">
                <p:oleObj name="Graph" r:id="rId10" imgW="9802368" imgH="7502652" progId="Origin95.Graph">
                  <p:embed/>
                </p:oleObj>
              </mc:Choice>
              <mc:Fallback>
                <p:oleObj name="Graph" r:id="rId10" imgW="9802368" imgH="7502652" progId="Origin95.Graph">
                  <p:embed/>
                  <p:pic>
                    <p:nvPicPr>
                      <p:cNvPr id="15" name="对象 14">
                        <a:extLst>
                          <a:ext uri="{FF2B5EF4-FFF2-40B4-BE49-F238E27FC236}">
                            <a16:creationId xmlns:a16="http://schemas.microsoft.com/office/drawing/2014/main" id="{876F40F8-1C91-598C-3DC6-0D9B1F6FB0C0}"/>
                          </a:ext>
                        </a:extLst>
                      </p:cNvPr>
                      <p:cNvPicPr/>
                      <p:nvPr/>
                    </p:nvPicPr>
                    <p:blipFill>
                      <a:blip r:embed="rId11"/>
                      <a:stretch>
                        <a:fillRect/>
                      </a:stretch>
                    </p:blipFill>
                    <p:spPr>
                      <a:xfrm>
                        <a:off x="6388375" y="4433443"/>
                        <a:ext cx="5776956" cy="442136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C81CBD9E-6FC0-E870-D8B0-773A3A1DB3A9}"/>
              </a:ext>
            </a:extLst>
          </p:cNvPr>
          <p:cNvGraphicFramePr>
            <a:graphicFrameLocks noChangeAspect="1"/>
          </p:cNvGraphicFramePr>
          <p:nvPr>
            <p:extLst>
              <p:ext uri="{D42A27DB-BD31-4B8C-83A1-F6EECF244321}">
                <p14:modId xmlns:p14="http://schemas.microsoft.com/office/powerpoint/2010/main" val="2113870128"/>
              </p:ext>
            </p:extLst>
          </p:nvPr>
        </p:nvGraphicFramePr>
        <p:xfrm>
          <a:off x="2983010" y="9431042"/>
          <a:ext cx="6435152" cy="4421361"/>
        </p:xfrm>
        <a:graphic>
          <a:graphicData uri="http://schemas.openxmlformats.org/presentationml/2006/ole">
            <mc:AlternateContent xmlns:mc="http://schemas.openxmlformats.org/markup-compatibility/2006">
              <mc:Choice xmlns:v="urn:schemas-microsoft-com:vml" Requires="v">
                <p:oleObj name="Graph" r:id="rId12" imgW="10922508" imgH="7504176" progId="Origin95.Graph">
                  <p:embed/>
                </p:oleObj>
              </mc:Choice>
              <mc:Fallback>
                <p:oleObj name="Graph" r:id="rId12" imgW="10922508" imgH="7504176" progId="Origin95.Graph">
                  <p:embed/>
                  <p:pic>
                    <p:nvPicPr>
                      <p:cNvPr id="16" name="对象 15">
                        <a:extLst>
                          <a:ext uri="{FF2B5EF4-FFF2-40B4-BE49-F238E27FC236}">
                            <a16:creationId xmlns:a16="http://schemas.microsoft.com/office/drawing/2014/main" id="{C81CBD9E-6FC0-E870-D8B0-773A3A1DB3A9}"/>
                          </a:ext>
                        </a:extLst>
                      </p:cNvPr>
                      <p:cNvPicPr/>
                      <p:nvPr/>
                    </p:nvPicPr>
                    <p:blipFill>
                      <a:blip r:embed="rId13"/>
                      <a:stretch>
                        <a:fillRect/>
                      </a:stretch>
                    </p:blipFill>
                    <p:spPr>
                      <a:xfrm>
                        <a:off x="2983010" y="9431042"/>
                        <a:ext cx="6435152" cy="4421361"/>
                      </a:xfrm>
                      <a:prstGeom prst="rect">
                        <a:avLst/>
                      </a:prstGeom>
                    </p:spPr>
                  </p:pic>
                </p:oleObj>
              </mc:Fallback>
            </mc:AlternateContent>
          </a:graphicData>
        </a:graphic>
      </p:graphicFrame>
    </p:spTree>
    <p:extLst>
      <p:ext uri="{BB962C8B-B14F-4D97-AF65-F5344CB8AC3E}">
        <p14:creationId xmlns:p14="http://schemas.microsoft.com/office/powerpoint/2010/main" val="1123402653"/>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4AC1A911-820F-D643-8EBE-F1AA5A146597}"/>
              </a:ext>
            </a:extLst>
          </p:cNvPr>
          <p:cNvSpPr txBox="1"/>
          <p:nvPr/>
        </p:nvSpPr>
        <p:spPr>
          <a:xfrm>
            <a:off x="1860026" y="0"/>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2F8F5BA5-879C-4641-9850-808BD55960CA}"/>
              </a:ext>
            </a:extLst>
          </p:cNvPr>
          <p:cNvSpPr txBox="1"/>
          <p:nvPr/>
        </p:nvSpPr>
        <p:spPr>
          <a:xfrm>
            <a:off x="8130027" y="-1"/>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44B26A4A-2ACE-A34A-8706-1F097A03979B}"/>
              </a:ext>
            </a:extLst>
          </p:cNvPr>
          <p:cNvSpPr txBox="1"/>
          <p:nvPr/>
        </p:nvSpPr>
        <p:spPr>
          <a:xfrm>
            <a:off x="1727309" y="14521993"/>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f</a:t>
            </a:r>
            <a:endParaRPr lang="zh-CN" altLang="en-US" sz="3000" dirty="0">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9C748E0C-173C-3F49-B682-7AB4760DE8D5}"/>
              </a:ext>
            </a:extLst>
          </p:cNvPr>
          <p:cNvSpPr txBox="1"/>
          <p:nvPr/>
        </p:nvSpPr>
        <p:spPr>
          <a:xfrm>
            <a:off x="1871341" y="4320381"/>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A045B8A3-C6AC-9940-9A8F-68396E3A142F}"/>
              </a:ext>
            </a:extLst>
          </p:cNvPr>
          <p:cNvSpPr txBox="1"/>
          <p:nvPr/>
        </p:nvSpPr>
        <p:spPr>
          <a:xfrm>
            <a:off x="8343173" y="14562247"/>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g</a:t>
            </a:r>
            <a:endParaRPr lang="zh-CN" altLang="en-US" sz="3000" dirty="0">
              <a:latin typeface="Arial" panose="020B0604020202020204" pitchFamily="34" charset="0"/>
              <a:cs typeface="Arial" panose="020B0604020202020204" pitchFamily="34" charset="0"/>
            </a:endParaRPr>
          </a:p>
        </p:txBody>
      </p:sp>
      <p:graphicFrame>
        <p:nvGraphicFramePr>
          <p:cNvPr id="8" name="对象 7">
            <a:extLst>
              <a:ext uri="{FF2B5EF4-FFF2-40B4-BE49-F238E27FC236}">
                <a16:creationId xmlns:a16="http://schemas.microsoft.com/office/drawing/2014/main" id="{15C4425D-688A-F4B7-82F1-15A1EC239D92}"/>
              </a:ext>
            </a:extLst>
          </p:cNvPr>
          <p:cNvGraphicFramePr>
            <a:graphicFrameLocks noChangeAspect="1"/>
          </p:cNvGraphicFramePr>
          <p:nvPr>
            <p:extLst>
              <p:ext uri="{D42A27DB-BD31-4B8C-83A1-F6EECF244321}">
                <p14:modId xmlns:p14="http://schemas.microsoft.com/office/powerpoint/2010/main" val="794969495"/>
              </p:ext>
            </p:extLst>
          </p:nvPr>
        </p:nvGraphicFramePr>
        <p:xfrm>
          <a:off x="8514272" y="14798992"/>
          <a:ext cx="5761010" cy="4361231"/>
        </p:xfrm>
        <a:graphic>
          <a:graphicData uri="http://schemas.openxmlformats.org/presentationml/2006/ole">
            <mc:AlternateContent xmlns:mc="http://schemas.openxmlformats.org/markup-compatibility/2006">
              <mc:Choice xmlns:v="urn:schemas-microsoft-com:vml" Requires="v">
                <p:oleObj name="Graph" r:id="rId3" imgW="10224516" imgH="7740396" progId="Origin95.Graph">
                  <p:embed/>
                </p:oleObj>
              </mc:Choice>
              <mc:Fallback>
                <p:oleObj name="Graph" r:id="rId3" imgW="10224516" imgH="7740396" progId="Origin95.Graph">
                  <p:embed/>
                  <p:pic>
                    <p:nvPicPr>
                      <p:cNvPr id="8" name="对象 7">
                        <a:extLst>
                          <a:ext uri="{FF2B5EF4-FFF2-40B4-BE49-F238E27FC236}">
                            <a16:creationId xmlns:a16="http://schemas.microsoft.com/office/drawing/2014/main" id="{15C4425D-688A-F4B7-82F1-15A1EC239D92}"/>
                          </a:ext>
                        </a:extLst>
                      </p:cNvPr>
                      <p:cNvPicPr/>
                      <p:nvPr/>
                    </p:nvPicPr>
                    <p:blipFill>
                      <a:blip r:embed="rId4"/>
                      <a:stretch>
                        <a:fillRect/>
                      </a:stretch>
                    </p:blipFill>
                    <p:spPr>
                      <a:xfrm>
                        <a:off x="8514272" y="14798992"/>
                        <a:ext cx="5761010" cy="4361231"/>
                      </a:xfrm>
                      <a:prstGeom prst="rect">
                        <a:avLst/>
                      </a:prstGeom>
                    </p:spPr>
                  </p:pic>
                </p:oleObj>
              </mc:Fallback>
            </mc:AlternateContent>
          </a:graphicData>
        </a:graphic>
      </p:graphicFrame>
      <p:graphicFrame>
        <p:nvGraphicFramePr>
          <p:cNvPr id="2" name="对象 1">
            <a:extLst>
              <a:ext uri="{FF2B5EF4-FFF2-40B4-BE49-F238E27FC236}">
                <a16:creationId xmlns:a16="http://schemas.microsoft.com/office/drawing/2014/main" id="{D22D7A06-92B4-FC29-A47A-CBB95572D51D}"/>
              </a:ext>
            </a:extLst>
          </p:cNvPr>
          <p:cNvGraphicFramePr>
            <a:graphicFrameLocks noChangeAspect="1"/>
          </p:cNvGraphicFramePr>
          <p:nvPr>
            <p:extLst>
              <p:ext uri="{D42A27DB-BD31-4B8C-83A1-F6EECF244321}">
                <p14:modId xmlns:p14="http://schemas.microsoft.com/office/powerpoint/2010/main" val="1690305464"/>
              </p:ext>
            </p:extLst>
          </p:nvPr>
        </p:nvGraphicFramePr>
        <p:xfrm>
          <a:off x="1871341" y="8711"/>
          <a:ext cx="5808984" cy="4553926"/>
        </p:xfrm>
        <a:graphic>
          <a:graphicData uri="http://schemas.openxmlformats.org/presentationml/2006/ole">
            <mc:AlternateContent xmlns:mc="http://schemas.openxmlformats.org/markup-compatibility/2006">
              <mc:Choice xmlns:v="urn:schemas-microsoft-com:vml" Requires="v">
                <p:oleObj name="Graph" r:id="rId5" imgW="9294876" imgH="7286244" progId="Origin95.Graph">
                  <p:embed/>
                </p:oleObj>
              </mc:Choice>
              <mc:Fallback>
                <p:oleObj name="Graph" r:id="rId5" imgW="9294876" imgH="7286244" progId="Origin95.Graph">
                  <p:embed/>
                  <p:pic>
                    <p:nvPicPr>
                      <p:cNvPr id="2" name="对象 1">
                        <a:extLst>
                          <a:ext uri="{FF2B5EF4-FFF2-40B4-BE49-F238E27FC236}">
                            <a16:creationId xmlns:a16="http://schemas.microsoft.com/office/drawing/2014/main" id="{D22D7A06-92B4-FC29-A47A-CBB95572D51D}"/>
                          </a:ext>
                        </a:extLst>
                      </p:cNvPr>
                      <p:cNvPicPr/>
                      <p:nvPr/>
                    </p:nvPicPr>
                    <p:blipFill>
                      <a:blip r:embed="rId6"/>
                      <a:stretch>
                        <a:fillRect/>
                      </a:stretch>
                    </p:blipFill>
                    <p:spPr>
                      <a:xfrm>
                        <a:off x="1871341" y="8711"/>
                        <a:ext cx="5808984" cy="4553926"/>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25ECACDF-8931-3D07-FA04-D6AB578C64A3}"/>
              </a:ext>
            </a:extLst>
          </p:cNvPr>
          <p:cNvGraphicFramePr>
            <a:graphicFrameLocks noChangeAspect="1"/>
          </p:cNvGraphicFramePr>
          <p:nvPr>
            <p:extLst>
              <p:ext uri="{D42A27DB-BD31-4B8C-83A1-F6EECF244321}">
                <p14:modId xmlns:p14="http://schemas.microsoft.com/office/powerpoint/2010/main" val="1716709805"/>
              </p:ext>
            </p:extLst>
          </p:nvPr>
        </p:nvGraphicFramePr>
        <p:xfrm>
          <a:off x="7757008" y="8711"/>
          <a:ext cx="5808984" cy="4573157"/>
        </p:xfrm>
        <a:graphic>
          <a:graphicData uri="http://schemas.openxmlformats.org/presentationml/2006/ole">
            <mc:AlternateContent xmlns:mc="http://schemas.openxmlformats.org/markup-compatibility/2006">
              <mc:Choice xmlns:v="urn:schemas-microsoft-com:vml" Requires="v">
                <p:oleObj name="Graph" r:id="rId7" imgW="9267444" imgH="7296912" progId="Origin95.Graph">
                  <p:embed/>
                </p:oleObj>
              </mc:Choice>
              <mc:Fallback>
                <p:oleObj name="Graph" r:id="rId7" imgW="9267444" imgH="7296912" progId="Origin95.Graph">
                  <p:embed/>
                  <p:pic>
                    <p:nvPicPr>
                      <p:cNvPr id="3" name="对象 2">
                        <a:extLst>
                          <a:ext uri="{FF2B5EF4-FFF2-40B4-BE49-F238E27FC236}">
                            <a16:creationId xmlns:a16="http://schemas.microsoft.com/office/drawing/2014/main" id="{25ECACDF-8931-3D07-FA04-D6AB578C64A3}"/>
                          </a:ext>
                        </a:extLst>
                      </p:cNvPr>
                      <p:cNvPicPr/>
                      <p:nvPr/>
                    </p:nvPicPr>
                    <p:blipFill>
                      <a:blip r:embed="rId8"/>
                      <a:stretch>
                        <a:fillRect/>
                      </a:stretch>
                    </p:blipFill>
                    <p:spPr>
                      <a:xfrm>
                        <a:off x="7757008" y="8711"/>
                        <a:ext cx="5808984" cy="4573157"/>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94B5278A-BB5F-A051-F809-DE8EE48FA97E}"/>
              </a:ext>
            </a:extLst>
          </p:cNvPr>
          <p:cNvGraphicFramePr>
            <a:graphicFrameLocks noChangeAspect="1"/>
          </p:cNvGraphicFramePr>
          <p:nvPr>
            <p:extLst>
              <p:ext uri="{D42A27DB-BD31-4B8C-83A1-F6EECF244321}">
                <p14:modId xmlns:p14="http://schemas.microsoft.com/office/powerpoint/2010/main" val="4190220072"/>
              </p:ext>
            </p:extLst>
          </p:nvPr>
        </p:nvGraphicFramePr>
        <p:xfrm>
          <a:off x="1794658" y="4747739"/>
          <a:ext cx="8300793" cy="4570026"/>
        </p:xfrm>
        <a:graphic>
          <a:graphicData uri="http://schemas.openxmlformats.org/presentationml/2006/ole">
            <mc:AlternateContent xmlns:mc="http://schemas.openxmlformats.org/markup-compatibility/2006">
              <mc:Choice xmlns:v="urn:schemas-microsoft-com:vml" Requires="v">
                <p:oleObj name="Graph" r:id="rId9" imgW="14068044" imgH="7744968" progId="Origin95.Graph">
                  <p:embed/>
                </p:oleObj>
              </mc:Choice>
              <mc:Fallback>
                <p:oleObj name="Graph" r:id="rId9" imgW="14068044" imgH="7744968" progId="Origin95.Graph">
                  <p:embed/>
                  <p:pic>
                    <p:nvPicPr>
                      <p:cNvPr id="5" name="对象 4">
                        <a:extLst>
                          <a:ext uri="{FF2B5EF4-FFF2-40B4-BE49-F238E27FC236}">
                            <a16:creationId xmlns:a16="http://schemas.microsoft.com/office/drawing/2014/main" id="{94B5278A-BB5F-A051-F809-DE8EE48FA97E}"/>
                          </a:ext>
                        </a:extLst>
                      </p:cNvPr>
                      <p:cNvPicPr/>
                      <p:nvPr/>
                    </p:nvPicPr>
                    <p:blipFill>
                      <a:blip r:embed="rId10"/>
                      <a:stretch>
                        <a:fillRect/>
                      </a:stretch>
                    </p:blipFill>
                    <p:spPr>
                      <a:xfrm>
                        <a:off x="1794658" y="4747739"/>
                        <a:ext cx="8300793" cy="4570026"/>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2825F2AA-E126-4523-BC9A-7C6540A93B38}"/>
              </a:ext>
            </a:extLst>
          </p:cNvPr>
          <p:cNvGraphicFramePr>
            <a:graphicFrameLocks noChangeAspect="1"/>
          </p:cNvGraphicFramePr>
          <p:nvPr>
            <p:extLst>
              <p:ext uri="{D42A27DB-BD31-4B8C-83A1-F6EECF244321}">
                <p14:modId xmlns:p14="http://schemas.microsoft.com/office/powerpoint/2010/main" val="1404649702"/>
              </p:ext>
            </p:extLst>
          </p:nvPr>
        </p:nvGraphicFramePr>
        <p:xfrm>
          <a:off x="1970874" y="14712606"/>
          <a:ext cx="6096610" cy="4570025"/>
        </p:xfrm>
        <a:graphic>
          <a:graphicData uri="http://schemas.openxmlformats.org/presentationml/2006/ole">
            <mc:AlternateContent xmlns:mc="http://schemas.openxmlformats.org/markup-compatibility/2006">
              <mc:Choice xmlns:v="urn:schemas-microsoft-com:vml" Requires="v">
                <p:oleObj name="Graph" r:id="rId11" imgW="10942320" imgH="8202168" progId="Origin95.Graph">
                  <p:embed/>
                </p:oleObj>
              </mc:Choice>
              <mc:Fallback>
                <p:oleObj name="Graph" r:id="rId11" imgW="10942320" imgH="8202168" progId="Origin95.Graph">
                  <p:embed/>
                  <p:pic>
                    <p:nvPicPr>
                      <p:cNvPr id="9" name="对象 8">
                        <a:extLst>
                          <a:ext uri="{FF2B5EF4-FFF2-40B4-BE49-F238E27FC236}">
                            <a16:creationId xmlns:a16="http://schemas.microsoft.com/office/drawing/2014/main" id="{2825F2AA-E126-4523-BC9A-7C6540A93B38}"/>
                          </a:ext>
                        </a:extLst>
                      </p:cNvPr>
                      <p:cNvPicPr/>
                      <p:nvPr/>
                    </p:nvPicPr>
                    <p:blipFill>
                      <a:blip r:embed="rId12"/>
                      <a:stretch>
                        <a:fillRect/>
                      </a:stretch>
                    </p:blipFill>
                    <p:spPr>
                      <a:xfrm>
                        <a:off x="1970874" y="14712606"/>
                        <a:ext cx="6096610" cy="4570025"/>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EB6BA4F5-DA22-F463-CF42-7E8BDF39368B}"/>
              </a:ext>
            </a:extLst>
          </p:cNvPr>
          <p:cNvGraphicFramePr>
            <a:graphicFrameLocks noChangeAspect="1"/>
          </p:cNvGraphicFramePr>
          <p:nvPr>
            <p:extLst>
              <p:ext uri="{D42A27DB-BD31-4B8C-83A1-F6EECF244321}">
                <p14:modId xmlns:p14="http://schemas.microsoft.com/office/powerpoint/2010/main" val="2386605152"/>
              </p:ext>
            </p:extLst>
          </p:nvPr>
        </p:nvGraphicFramePr>
        <p:xfrm>
          <a:off x="8125104" y="9554510"/>
          <a:ext cx="6292850" cy="4816662"/>
        </p:xfrm>
        <a:graphic>
          <a:graphicData uri="http://schemas.openxmlformats.org/presentationml/2006/ole">
            <mc:AlternateContent xmlns:mc="http://schemas.openxmlformats.org/markup-compatibility/2006">
              <mc:Choice xmlns:v="urn:schemas-microsoft-com:vml" Requires="v">
                <p:oleObj name="Graph" r:id="rId13" imgW="9802368" imgH="7502652" progId="Origin95.Graph">
                  <p:embed/>
                </p:oleObj>
              </mc:Choice>
              <mc:Fallback>
                <p:oleObj name="Graph" r:id="rId13" imgW="9802368" imgH="7502652" progId="Origin95.Graph">
                  <p:embed/>
                  <p:pic>
                    <p:nvPicPr>
                      <p:cNvPr id="4" name="对象 3">
                        <a:extLst>
                          <a:ext uri="{FF2B5EF4-FFF2-40B4-BE49-F238E27FC236}">
                            <a16:creationId xmlns:a16="http://schemas.microsoft.com/office/drawing/2014/main" id="{EB6BA4F5-DA22-F463-CF42-7E8BDF39368B}"/>
                          </a:ext>
                        </a:extLst>
                      </p:cNvPr>
                      <p:cNvPicPr/>
                      <p:nvPr/>
                    </p:nvPicPr>
                    <p:blipFill>
                      <a:blip r:embed="rId14"/>
                      <a:stretch>
                        <a:fillRect/>
                      </a:stretch>
                    </p:blipFill>
                    <p:spPr>
                      <a:xfrm>
                        <a:off x="8125104" y="9554510"/>
                        <a:ext cx="6292850" cy="4816662"/>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59A2BE77-AA1A-54B2-B460-9F35C5095B5D}"/>
              </a:ext>
            </a:extLst>
          </p:cNvPr>
          <p:cNvGraphicFramePr>
            <a:graphicFrameLocks noChangeAspect="1"/>
          </p:cNvGraphicFramePr>
          <p:nvPr>
            <p:extLst>
              <p:ext uri="{D42A27DB-BD31-4B8C-83A1-F6EECF244321}">
                <p14:modId xmlns:p14="http://schemas.microsoft.com/office/powerpoint/2010/main" val="2850893687"/>
              </p:ext>
            </p:extLst>
          </p:nvPr>
        </p:nvGraphicFramePr>
        <p:xfrm>
          <a:off x="1774632" y="9483635"/>
          <a:ext cx="6292852" cy="4816663"/>
        </p:xfrm>
        <a:graphic>
          <a:graphicData uri="http://schemas.openxmlformats.org/presentationml/2006/ole">
            <mc:AlternateContent xmlns:mc="http://schemas.openxmlformats.org/markup-compatibility/2006">
              <mc:Choice xmlns:v="urn:schemas-microsoft-com:vml" Requires="v">
                <p:oleObj name="Graph" r:id="rId15" imgW="9802368" imgH="7502652" progId="Origin95.Graph">
                  <p:embed/>
                </p:oleObj>
              </mc:Choice>
              <mc:Fallback>
                <p:oleObj name="Graph" r:id="rId15" imgW="9802368" imgH="7502652" progId="Origin95.Graph">
                  <p:embed/>
                  <p:pic>
                    <p:nvPicPr>
                      <p:cNvPr id="6" name="对象 5">
                        <a:extLst>
                          <a:ext uri="{FF2B5EF4-FFF2-40B4-BE49-F238E27FC236}">
                            <a16:creationId xmlns:a16="http://schemas.microsoft.com/office/drawing/2014/main" id="{59A2BE77-AA1A-54B2-B460-9F35C5095B5D}"/>
                          </a:ext>
                        </a:extLst>
                      </p:cNvPr>
                      <p:cNvPicPr/>
                      <p:nvPr/>
                    </p:nvPicPr>
                    <p:blipFill>
                      <a:blip r:embed="rId16"/>
                      <a:stretch>
                        <a:fillRect/>
                      </a:stretch>
                    </p:blipFill>
                    <p:spPr>
                      <a:xfrm>
                        <a:off x="1774632" y="9483635"/>
                        <a:ext cx="6292852" cy="4816663"/>
                      </a:xfrm>
                      <a:prstGeom prst="rect">
                        <a:avLst/>
                      </a:prstGeom>
                    </p:spPr>
                  </p:pic>
                </p:oleObj>
              </mc:Fallback>
            </mc:AlternateContent>
          </a:graphicData>
        </a:graphic>
      </p:graphicFrame>
      <p:sp>
        <p:nvSpPr>
          <p:cNvPr id="11" name="文本框 10">
            <a:extLst>
              <a:ext uri="{FF2B5EF4-FFF2-40B4-BE49-F238E27FC236}">
                <a16:creationId xmlns:a16="http://schemas.microsoft.com/office/drawing/2014/main" id="{B22E029C-79F1-69D3-B0D2-AAB41990E3B8}"/>
              </a:ext>
            </a:extLst>
          </p:cNvPr>
          <p:cNvSpPr txBox="1"/>
          <p:nvPr/>
        </p:nvSpPr>
        <p:spPr>
          <a:xfrm>
            <a:off x="1717012" y="9601516"/>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CCCA5262-2534-E89A-8B26-02C3154BD593}"/>
              </a:ext>
            </a:extLst>
          </p:cNvPr>
          <p:cNvSpPr txBox="1"/>
          <p:nvPr/>
        </p:nvSpPr>
        <p:spPr>
          <a:xfrm>
            <a:off x="8332876" y="9641770"/>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174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65214D61-43AA-3447-8CD4-DD6BD89835C2}"/>
              </a:ext>
            </a:extLst>
          </p:cNvPr>
          <p:cNvGrpSpPr/>
          <p:nvPr/>
        </p:nvGrpSpPr>
        <p:grpSpPr>
          <a:xfrm>
            <a:off x="174880" y="9477734"/>
            <a:ext cx="4067266" cy="2968025"/>
            <a:chOff x="2099235" y="94113"/>
            <a:chExt cx="3720823" cy="2744542"/>
          </a:xfrm>
        </p:grpSpPr>
        <p:pic>
          <p:nvPicPr>
            <p:cNvPr id="9" name="图片 8" descr="黑白色的照片&#10;&#10;中度可信度描述已自动生成">
              <a:extLst>
                <a:ext uri="{FF2B5EF4-FFF2-40B4-BE49-F238E27FC236}">
                  <a16:creationId xmlns:a16="http://schemas.microsoft.com/office/drawing/2014/main" id="{D1690025-C832-D549-98A1-5F250E1281FA}"/>
                </a:ext>
              </a:extLst>
            </p:cNvPr>
            <p:cNvPicPr>
              <a:picLocks noChangeAspect="1"/>
            </p:cNvPicPr>
            <p:nvPr/>
          </p:nvPicPr>
          <p:blipFill>
            <a:blip r:embed="rId3"/>
            <a:srcRect b="6462"/>
            <a:stretch/>
          </p:blipFill>
          <p:spPr>
            <a:xfrm>
              <a:off x="2099235" y="94113"/>
              <a:ext cx="3711178" cy="2744542"/>
            </a:xfrm>
            <a:prstGeom prst="rect">
              <a:avLst/>
            </a:prstGeom>
          </p:spPr>
        </p:pic>
        <p:pic>
          <p:nvPicPr>
            <p:cNvPr id="12" name="图片 11">
              <a:extLst>
                <a:ext uri="{FF2B5EF4-FFF2-40B4-BE49-F238E27FC236}">
                  <a16:creationId xmlns:a16="http://schemas.microsoft.com/office/drawing/2014/main" id="{DD8AB18C-94A9-3E41-9F0A-BF45C53F6E96}"/>
                </a:ext>
              </a:extLst>
            </p:cNvPr>
            <p:cNvPicPr>
              <a:picLocks noChangeAspect="1"/>
            </p:cNvPicPr>
            <p:nvPr/>
          </p:nvPicPr>
          <p:blipFill>
            <a:blip r:embed="rId4"/>
            <a:stretch>
              <a:fillRect/>
            </a:stretch>
          </p:blipFill>
          <p:spPr>
            <a:xfrm>
              <a:off x="4761528" y="2627947"/>
              <a:ext cx="800100" cy="47625"/>
            </a:xfrm>
            <a:prstGeom prst="rect">
              <a:avLst/>
            </a:prstGeom>
          </p:spPr>
        </p:pic>
        <p:sp>
          <p:nvSpPr>
            <p:cNvPr id="14" name="文本框 13">
              <a:extLst>
                <a:ext uri="{FF2B5EF4-FFF2-40B4-BE49-F238E27FC236}">
                  <a16:creationId xmlns:a16="http://schemas.microsoft.com/office/drawing/2014/main" id="{57F31B01-70C8-EE46-B86F-39873B12B50C}"/>
                </a:ext>
              </a:extLst>
            </p:cNvPr>
            <p:cNvSpPr txBox="1"/>
            <p:nvPr/>
          </p:nvSpPr>
          <p:spPr>
            <a:xfrm>
              <a:off x="4791456" y="2334682"/>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pic>
        <p:nvPicPr>
          <p:cNvPr id="16" name="图片 15" descr="男子的脸部特写黑白照&#10;&#10;中度可信度描述已自动生成">
            <a:extLst>
              <a:ext uri="{FF2B5EF4-FFF2-40B4-BE49-F238E27FC236}">
                <a16:creationId xmlns:a16="http://schemas.microsoft.com/office/drawing/2014/main" id="{88344335-8DE0-D646-9310-3E63D8787471}"/>
              </a:ext>
            </a:extLst>
          </p:cNvPr>
          <p:cNvPicPr>
            <a:picLocks noChangeAspect="1"/>
          </p:cNvPicPr>
          <p:nvPr/>
        </p:nvPicPr>
        <p:blipFill>
          <a:blip r:embed="rId5"/>
          <a:srcRect b="6462"/>
          <a:stretch/>
        </p:blipFill>
        <p:spPr>
          <a:xfrm>
            <a:off x="172864" y="171450"/>
            <a:ext cx="4069282" cy="2908935"/>
          </a:xfrm>
          <a:prstGeom prst="rect">
            <a:avLst/>
          </a:prstGeom>
        </p:spPr>
      </p:pic>
      <p:grpSp>
        <p:nvGrpSpPr>
          <p:cNvPr id="19" name="组合 18">
            <a:extLst>
              <a:ext uri="{FF2B5EF4-FFF2-40B4-BE49-F238E27FC236}">
                <a16:creationId xmlns:a16="http://schemas.microsoft.com/office/drawing/2014/main" id="{A49266B2-FD29-5B48-B105-B82CB4CE9670}"/>
              </a:ext>
            </a:extLst>
          </p:cNvPr>
          <p:cNvGrpSpPr/>
          <p:nvPr/>
        </p:nvGrpSpPr>
        <p:grpSpPr>
          <a:xfrm>
            <a:off x="172864" y="3199217"/>
            <a:ext cx="4128498" cy="2918061"/>
            <a:chOff x="2099235" y="3073641"/>
            <a:chExt cx="3784399" cy="2760662"/>
          </a:xfrm>
        </p:grpSpPr>
        <p:pic>
          <p:nvPicPr>
            <p:cNvPr id="20" name="图片 19" descr="黑白色的照片&#10;&#10;中度可信度描述已自动生成">
              <a:extLst>
                <a:ext uri="{FF2B5EF4-FFF2-40B4-BE49-F238E27FC236}">
                  <a16:creationId xmlns:a16="http://schemas.microsoft.com/office/drawing/2014/main" id="{9B387A0A-E186-2C4E-B126-E378EB9EA3A7}"/>
                </a:ext>
              </a:extLst>
            </p:cNvPr>
            <p:cNvPicPr>
              <a:picLocks noChangeAspect="1"/>
            </p:cNvPicPr>
            <p:nvPr/>
          </p:nvPicPr>
          <p:blipFill>
            <a:blip r:embed="rId6"/>
            <a:srcRect b="6462"/>
            <a:stretch/>
          </p:blipFill>
          <p:spPr>
            <a:xfrm>
              <a:off x="2099235" y="3073641"/>
              <a:ext cx="3711178" cy="2760662"/>
            </a:xfrm>
            <a:prstGeom prst="rect">
              <a:avLst/>
            </a:prstGeom>
          </p:spPr>
        </p:pic>
        <p:grpSp>
          <p:nvGrpSpPr>
            <p:cNvPr id="21" name="组合 20">
              <a:extLst>
                <a:ext uri="{FF2B5EF4-FFF2-40B4-BE49-F238E27FC236}">
                  <a16:creationId xmlns:a16="http://schemas.microsoft.com/office/drawing/2014/main" id="{9817343F-ABE3-7946-B01D-FEFA42EFD0CC}"/>
                </a:ext>
              </a:extLst>
            </p:cNvPr>
            <p:cNvGrpSpPr/>
            <p:nvPr/>
          </p:nvGrpSpPr>
          <p:grpSpPr>
            <a:xfrm>
              <a:off x="4781811" y="5393127"/>
              <a:ext cx="1101823" cy="357799"/>
              <a:chOff x="10761866" y="2687025"/>
              <a:chExt cx="1101823" cy="357799"/>
            </a:xfrm>
          </p:grpSpPr>
          <p:pic>
            <p:nvPicPr>
              <p:cNvPr id="22" name="图片 21">
                <a:extLst>
                  <a:ext uri="{FF2B5EF4-FFF2-40B4-BE49-F238E27FC236}">
                    <a16:creationId xmlns:a16="http://schemas.microsoft.com/office/drawing/2014/main" id="{FC4F1AE0-56F2-A343-8B1B-1F2D243C2109}"/>
                  </a:ext>
                </a:extLst>
              </p:cNvPr>
              <p:cNvPicPr>
                <a:picLocks noChangeAspect="1"/>
              </p:cNvPicPr>
              <p:nvPr/>
            </p:nvPicPr>
            <p:blipFill>
              <a:blip r:embed="rId4"/>
              <a:stretch>
                <a:fillRect/>
              </a:stretch>
            </p:blipFill>
            <p:spPr>
              <a:xfrm>
                <a:off x="10761866" y="2997199"/>
                <a:ext cx="800100" cy="47625"/>
              </a:xfrm>
              <a:prstGeom prst="rect">
                <a:avLst/>
              </a:prstGeom>
            </p:spPr>
          </p:pic>
          <p:sp>
            <p:nvSpPr>
              <p:cNvPr id="23" name="文本框 22">
                <a:extLst>
                  <a:ext uri="{FF2B5EF4-FFF2-40B4-BE49-F238E27FC236}">
                    <a16:creationId xmlns:a16="http://schemas.microsoft.com/office/drawing/2014/main" id="{56E583DB-AAF2-2245-8A6D-35A882585A4F}"/>
                  </a:ext>
                </a:extLst>
              </p:cNvPr>
              <p:cNvSpPr txBox="1"/>
              <p:nvPr/>
            </p:nvSpPr>
            <p:spPr>
              <a:xfrm>
                <a:off x="10835087" y="2687025"/>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grpSp>
        <p:nvGrpSpPr>
          <p:cNvPr id="24" name="组合 23">
            <a:extLst>
              <a:ext uri="{FF2B5EF4-FFF2-40B4-BE49-F238E27FC236}">
                <a16:creationId xmlns:a16="http://schemas.microsoft.com/office/drawing/2014/main" id="{0B692C8B-1D07-5C4C-9FB5-8E996D656EED}"/>
              </a:ext>
            </a:extLst>
          </p:cNvPr>
          <p:cNvGrpSpPr/>
          <p:nvPr/>
        </p:nvGrpSpPr>
        <p:grpSpPr>
          <a:xfrm>
            <a:off x="174558" y="6336903"/>
            <a:ext cx="4245706" cy="2988933"/>
            <a:chOff x="5966386" y="3145662"/>
            <a:chExt cx="3880668" cy="2722328"/>
          </a:xfrm>
        </p:grpSpPr>
        <p:pic>
          <p:nvPicPr>
            <p:cNvPr id="25" name="图片 24" descr="图片包含 菌类, 照片, 火车, 旧&#10;&#10;描述已自动生成">
              <a:extLst>
                <a:ext uri="{FF2B5EF4-FFF2-40B4-BE49-F238E27FC236}">
                  <a16:creationId xmlns:a16="http://schemas.microsoft.com/office/drawing/2014/main" id="{43E5EB51-F9AE-5D47-B8E6-58023A6798C5}"/>
                </a:ext>
              </a:extLst>
            </p:cNvPr>
            <p:cNvPicPr>
              <a:picLocks noChangeAspect="1"/>
            </p:cNvPicPr>
            <p:nvPr/>
          </p:nvPicPr>
          <p:blipFill>
            <a:blip r:embed="rId7"/>
            <a:srcRect b="6462"/>
            <a:stretch/>
          </p:blipFill>
          <p:spPr>
            <a:xfrm>
              <a:off x="5966386" y="3145662"/>
              <a:ext cx="3711178" cy="2722328"/>
            </a:xfrm>
            <a:prstGeom prst="rect">
              <a:avLst/>
            </a:prstGeom>
          </p:spPr>
        </p:pic>
        <p:grpSp>
          <p:nvGrpSpPr>
            <p:cNvPr id="26" name="组合 25">
              <a:extLst>
                <a:ext uri="{FF2B5EF4-FFF2-40B4-BE49-F238E27FC236}">
                  <a16:creationId xmlns:a16="http://schemas.microsoft.com/office/drawing/2014/main" id="{D2980634-A32B-004C-8BA1-7392CC95A375}"/>
                </a:ext>
              </a:extLst>
            </p:cNvPr>
            <p:cNvGrpSpPr/>
            <p:nvPr/>
          </p:nvGrpSpPr>
          <p:grpSpPr>
            <a:xfrm>
              <a:off x="8745231" y="5364933"/>
              <a:ext cx="1101823" cy="357799"/>
              <a:chOff x="10761866" y="2687025"/>
              <a:chExt cx="1101823" cy="357799"/>
            </a:xfrm>
          </p:grpSpPr>
          <p:pic>
            <p:nvPicPr>
              <p:cNvPr id="27" name="图片 26">
                <a:extLst>
                  <a:ext uri="{FF2B5EF4-FFF2-40B4-BE49-F238E27FC236}">
                    <a16:creationId xmlns:a16="http://schemas.microsoft.com/office/drawing/2014/main" id="{B2B14B07-D17F-F845-8E9B-0854EB398676}"/>
                  </a:ext>
                </a:extLst>
              </p:cNvPr>
              <p:cNvPicPr>
                <a:picLocks noChangeAspect="1"/>
              </p:cNvPicPr>
              <p:nvPr/>
            </p:nvPicPr>
            <p:blipFill>
              <a:blip r:embed="rId4"/>
              <a:stretch>
                <a:fillRect/>
              </a:stretch>
            </p:blipFill>
            <p:spPr>
              <a:xfrm>
                <a:off x="10761866" y="2997199"/>
                <a:ext cx="800100" cy="47625"/>
              </a:xfrm>
              <a:prstGeom prst="rect">
                <a:avLst/>
              </a:prstGeom>
            </p:spPr>
          </p:pic>
          <p:sp>
            <p:nvSpPr>
              <p:cNvPr id="28" name="文本框 27">
                <a:extLst>
                  <a:ext uri="{FF2B5EF4-FFF2-40B4-BE49-F238E27FC236}">
                    <a16:creationId xmlns:a16="http://schemas.microsoft.com/office/drawing/2014/main" id="{83AB6E89-9445-4241-9C77-30F2631FA7EE}"/>
                  </a:ext>
                </a:extLst>
              </p:cNvPr>
              <p:cNvSpPr txBox="1"/>
              <p:nvPr/>
            </p:nvSpPr>
            <p:spPr>
              <a:xfrm>
                <a:off x="10835087" y="2687025"/>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grpSp>
        <p:nvGrpSpPr>
          <p:cNvPr id="35" name="组合 34">
            <a:extLst>
              <a:ext uri="{FF2B5EF4-FFF2-40B4-BE49-F238E27FC236}">
                <a16:creationId xmlns:a16="http://schemas.microsoft.com/office/drawing/2014/main" id="{C1E78D1D-6081-7C49-A3FB-1D50FE8BF66B}"/>
              </a:ext>
            </a:extLst>
          </p:cNvPr>
          <p:cNvGrpSpPr/>
          <p:nvPr/>
        </p:nvGrpSpPr>
        <p:grpSpPr>
          <a:xfrm>
            <a:off x="12497165" y="133350"/>
            <a:ext cx="4552352" cy="2970000"/>
            <a:chOff x="6297930" y="81152"/>
            <a:chExt cx="5087749" cy="2943184"/>
          </a:xfrm>
        </p:grpSpPr>
        <p:pic>
          <p:nvPicPr>
            <p:cNvPr id="36" name="Picture 1">
              <a:extLst>
                <a:ext uri="{FF2B5EF4-FFF2-40B4-BE49-F238E27FC236}">
                  <a16:creationId xmlns:a16="http://schemas.microsoft.com/office/drawing/2014/main" id="{814C886E-CDF5-F343-A498-583ACF7F043A}"/>
                </a:ext>
              </a:extLst>
            </p:cNvPr>
            <p:cNvPicPr>
              <a:picLocks noChangeAspect="1"/>
            </p:cNvPicPr>
            <p:nvPr/>
          </p:nvPicPr>
          <p:blipFill>
            <a:blip r:embed="rId8" cstate="print"/>
            <a:srcRect/>
            <a:stretch>
              <a:fillRect/>
            </a:stretch>
          </p:blipFill>
          <p:spPr bwMode="auto">
            <a:xfrm>
              <a:off x="6297930" y="81152"/>
              <a:ext cx="5087749" cy="2943184"/>
            </a:xfrm>
            <a:prstGeom prst="rect">
              <a:avLst/>
            </a:prstGeom>
            <a:noFill/>
            <a:ln w="9525">
              <a:noFill/>
              <a:miter lim="800000"/>
              <a:headEnd/>
              <a:tailEnd/>
            </a:ln>
          </p:spPr>
        </p:pic>
        <p:pic>
          <p:nvPicPr>
            <p:cNvPr id="37" name="图片 36">
              <a:extLst>
                <a:ext uri="{FF2B5EF4-FFF2-40B4-BE49-F238E27FC236}">
                  <a16:creationId xmlns:a16="http://schemas.microsoft.com/office/drawing/2014/main" id="{98546B02-A15C-4F44-93D1-A1822FDF66CA}"/>
                </a:ext>
              </a:extLst>
            </p:cNvPr>
            <p:cNvPicPr>
              <a:picLocks noChangeAspect="1"/>
            </p:cNvPicPr>
            <p:nvPr/>
          </p:nvPicPr>
          <p:blipFill>
            <a:blip r:embed="rId9"/>
            <a:stretch>
              <a:fillRect/>
            </a:stretch>
          </p:blipFill>
          <p:spPr>
            <a:xfrm>
              <a:off x="8623069" y="118274"/>
              <a:ext cx="2716249" cy="1590748"/>
            </a:xfrm>
            <a:prstGeom prst="rect">
              <a:avLst/>
            </a:prstGeom>
          </p:spPr>
        </p:pic>
      </p:grpSp>
      <p:grpSp>
        <p:nvGrpSpPr>
          <p:cNvPr id="38" name="组合 37">
            <a:extLst>
              <a:ext uri="{FF2B5EF4-FFF2-40B4-BE49-F238E27FC236}">
                <a16:creationId xmlns:a16="http://schemas.microsoft.com/office/drawing/2014/main" id="{EE861349-6661-284C-BF5F-7B89190DE8A1}"/>
              </a:ext>
            </a:extLst>
          </p:cNvPr>
          <p:cNvGrpSpPr/>
          <p:nvPr/>
        </p:nvGrpSpPr>
        <p:grpSpPr>
          <a:xfrm>
            <a:off x="4261203" y="171450"/>
            <a:ext cx="4165784" cy="2908935"/>
            <a:chOff x="0" y="68205"/>
            <a:chExt cx="4165784" cy="2908935"/>
          </a:xfrm>
        </p:grpSpPr>
        <p:pic>
          <p:nvPicPr>
            <p:cNvPr id="39" name="Picture 1">
              <a:extLst>
                <a:ext uri="{FF2B5EF4-FFF2-40B4-BE49-F238E27FC236}">
                  <a16:creationId xmlns:a16="http://schemas.microsoft.com/office/drawing/2014/main" id="{44B6CAD0-E2C8-BE43-ACE5-5B8DA23C89C7}"/>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rightnessContrast bright="40000" contrast="-40000"/>
                      </a14:imgEffect>
                    </a14:imgLayer>
                  </a14:imgProps>
                </a:ext>
              </a:extLst>
            </a:blip>
            <a:srcRect t="11054" b="11055"/>
            <a:stretch/>
          </p:blipFill>
          <p:spPr bwMode="auto">
            <a:xfrm>
              <a:off x="0" y="68205"/>
              <a:ext cx="4165784" cy="2908935"/>
            </a:xfrm>
            <a:prstGeom prst="rect">
              <a:avLst/>
            </a:prstGeom>
            <a:noFill/>
            <a:ln w="9525">
              <a:noFill/>
              <a:miter lim="800000"/>
              <a:headEnd/>
              <a:tailEnd/>
            </a:ln>
          </p:spPr>
        </p:pic>
        <p:sp>
          <p:nvSpPr>
            <p:cNvPr id="40" name="文本框 39">
              <a:extLst>
                <a:ext uri="{FF2B5EF4-FFF2-40B4-BE49-F238E27FC236}">
                  <a16:creationId xmlns:a16="http://schemas.microsoft.com/office/drawing/2014/main" id="{20C81AB5-105D-D44E-A02D-071BC32EC47A}"/>
                </a:ext>
              </a:extLst>
            </p:cNvPr>
            <p:cNvSpPr txBox="1"/>
            <p:nvPr/>
          </p:nvSpPr>
          <p:spPr>
            <a:xfrm>
              <a:off x="3462679" y="151531"/>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41" name="组合 40">
              <a:extLst>
                <a:ext uri="{FF2B5EF4-FFF2-40B4-BE49-F238E27FC236}">
                  <a16:creationId xmlns:a16="http://schemas.microsoft.com/office/drawing/2014/main" id="{69BB2845-F647-D244-9E9A-D11F8337B891}"/>
                </a:ext>
              </a:extLst>
            </p:cNvPr>
            <p:cNvGrpSpPr/>
            <p:nvPr/>
          </p:nvGrpSpPr>
          <p:grpSpPr>
            <a:xfrm>
              <a:off x="3134532" y="2431651"/>
              <a:ext cx="1004152" cy="331029"/>
              <a:chOff x="5486191" y="2132750"/>
              <a:chExt cx="1004152" cy="331029"/>
            </a:xfrm>
          </p:grpSpPr>
          <p:pic>
            <p:nvPicPr>
              <p:cNvPr id="42" name="图片 41">
                <a:extLst>
                  <a:ext uri="{FF2B5EF4-FFF2-40B4-BE49-F238E27FC236}">
                    <a16:creationId xmlns:a16="http://schemas.microsoft.com/office/drawing/2014/main" id="{A7704589-D15E-6740-895D-E31074D96027}"/>
                  </a:ext>
                </a:extLst>
              </p:cNvPr>
              <p:cNvPicPr>
                <a:picLocks noChangeAspect="1"/>
              </p:cNvPicPr>
              <p:nvPr/>
            </p:nvPicPr>
            <p:blipFill>
              <a:blip r:embed="rId4"/>
              <a:stretch>
                <a:fillRect/>
              </a:stretch>
            </p:blipFill>
            <p:spPr>
              <a:xfrm>
                <a:off x="5486191" y="2419717"/>
                <a:ext cx="729175" cy="44062"/>
              </a:xfrm>
              <a:prstGeom prst="rect">
                <a:avLst/>
              </a:prstGeom>
            </p:spPr>
          </p:pic>
          <p:sp>
            <p:nvSpPr>
              <p:cNvPr id="43" name="文本框 42">
                <a:extLst>
                  <a:ext uri="{FF2B5EF4-FFF2-40B4-BE49-F238E27FC236}">
                    <a16:creationId xmlns:a16="http://schemas.microsoft.com/office/drawing/2014/main" id="{B2CD47F5-B27C-1C4B-9B02-E5F2901B6187}"/>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grpSp>
        <p:nvGrpSpPr>
          <p:cNvPr id="44" name="组合 43">
            <a:extLst>
              <a:ext uri="{FF2B5EF4-FFF2-40B4-BE49-F238E27FC236}">
                <a16:creationId xmlns:a16="http://schemas.microsoft.com/office/drawing/2014/main" id="{8B1A979F-7860-BA42-8BEC-60C8BB45AAE7}"/>
              </a:ext>
            </a:extLst>
          </p:cNvPr>
          <p:cNvGrpSpPr/>
          <p:nvPr/>
        </p:nvGrpSpPr>
        <p:grpSpPr>
          <a:xfrm>
            <a:off x="8344632" y="171450"/>
            <a:ext cx="4165784" cy="2908935"/>
            <a:chOff x="4083429" y="68205"/>
            <a:chExt cx="4165784" cy="2908935"/>
          </a:xfrm>
        </p:grpSpPr>
        <p:pic>
          <p:nvPicPr>
            <p:cNvPr id="45" name="Picture 1">
              <a:extLst>
                <a:ext uri="{FF2B5EF4-FFF2-40B4-BE49-F238E27FC236}">
                  <a16:creationId xmlns:a16="http://schemas.microsoft.com/office/drawing/2014/main" id="{391BCFE7-B8BF-A34E-8D88-9C25A9798FB1}"/>
                </a:ext>
              </a:extLst>
            </p:cNvPr>
            <p:cNvPicPr>
              <a:picLocks noChangeAspect="1"/>
            </p:cNvPicPr>
            <p:nvPr/>
          </p:nvPicPr>
          <p:blipFill rotWithShape="1">
            <a:blip r:embed="rId12" cstate="print">
              <a:extLst>
                <a:ext uri="{BEBA8EAE-BF5A-486C-A8C5-ECC9F3942E4B}">
                  <a14:imgProps xmlns:a14="http://schemas.microsoft.com/office/drawing/2010/main">
                    <a14:imgLayer r:embed="rId13">
                      <a14:imgEffect>
                        <a14:brightnessContrast bright="40000" contrast="-40000"/>
                      </a14:imgEffect>
                    </a14:imgLayer>
                  </a14:imgProps>
                </a:ext>
              </a:extLst>
            </a:blip>
            <a:srcRect t="11054" b="11055"/>
            <a:stretch/>
          </p:blipFill>
          <p:spPr bwMode="auto">
            <a:xfrm>
              <a:off x="4083429" y="68205"/>
              <a:ext cx="4165784" cy="2908935"/>
            </a:xfrm>
            <a:prstGeom prst="rect">
              <a:avLst/>
            </a:prstGeom>
            <a:noFill/>
            <a:ln w="9525">
              <a:noFill/>
              <a:miter lim="800000"/>
              <a:headEnd/>
              <a:tailEnd/>
            </a:ln>
          </p:spPr>
        </p:pic>
        <p:sp>
          <p:nvSpPr>
            <p:cNvPr id="46" name="文本框 45">
              <a:extLst>
                <a:ext uri="{FF2B5EF4-FFF2-40B4-BE49-F238E27FC236}">
                  <a16:creationId xmlns:a16="http://schemas.microsoft.com/office/drawing/2014/main" id="{A8C4BFA7-E3B5-E04E-97C7-BF5F3258BC94}"/>
                </a:ext>
              </a:extLst>
            </p:cNvPr>
            <p:cNvSpPr txBox="1"/>
            <p:nvPr/>
          </p:nvSpPr>
          <p:spPr>
            <a:xfrm>
              <a:off x="7510899" y="151531"/>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47" name="组合 46">
              <a:extLst>
                <a:ext uri="{FF2B5EF4-FFF2-40B4-BE49-F238E27FC236}">
                  <a16:creationId xmlns:a16="http://schemas.microsoft.com/office/drawing/2014/main" id="{352DAA16-F481-564B-86B7-655E50C6FF95}"/>
                </a:ext>
              </a:extLst>
            </p:cNvPr>
            <p:cNvGrpSpPr/>
            <p:nvPr/>
          </p:nvGrpSpPr>
          <p:grpSpPr>
            <a:xfrm>
              <a:off x="7174079" y="2431745"/>
              <a:ext cx="1004152" cy="331029"/>
              <a:chOff x="5486191" y="2132750"/>
              <a:chExt cx="1004152" cy="331029"/>
            </a:xfrm>
          </p:grpSpPr>
          <p:pic>
            <p:nvPicPr>
              <p:cNvPr id="48" name="图片 47">
                <a:extLst>
                  <a:ext uri="{FF2B5EF4-FFF2-40B4-BE49-F238E27FC236}">
                    <a16:creationId xmlns:a16="http://schemas.microsoft.com/office/drawing/2014/main" id="{7E32A5AC-DF8F-604A-A956-B4DA6A23B0F2}"/>
                  </a:ext>
                </a:extLst>
              </p:cNvPr>
              <p:cNvPicPr>
                <a:picLocks noChangeAspect="1"/>
              </p:cNvPicPr>
              <p:nvPr/>
            </p:nvPicPr>
            <p:blipFill>
              <a:blip r:embed="rId4"/>
              <a:stretch>
                <a:fillRect/>
              </a:stretch>
            </p:blipFill>
            <p:spPr>
              <a:xfrm>
                <a:off x="5486191" y="2419717"/>
                <a:ext cx="729175" cy="44062"/>
              </a:xfrm>
              <a:prstGeom prst="rect">
                <a:avLst/>
              </a:prstGeom>
            </p:spPr>
          </p:pic>
          <p:sp>
            <p:nvSpPr>
              <p:cNvPr id="49" name="文本框 48">
                <a:extLst>
                  <a:ext uri="{FF2B5EF4-FFF2-40B4-BE49-F238E27FC236}">
                    <a16:creationId xmlns:a16="http://schemas.microsoft.com/office/drawing/2014/main" id="{D050B1AB-0404-9840-8700-80744ADFBE9A}"/>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pic>
        <p:nvPicPr>
          <p:cNvPr id="50" name="Picture 1">
            <a:extLst>
              <a:ext uri="{FF2B5EF4-FFF2-40B4-BE49-F238E27FC236}">
                <a16:creationId xmlns:a16="http://schemas.microsoft.com/office/drawing/2014/main" id="{932594BC-0546-274E-AD69-371E663460F0}"/>
              </a:ext>
            </a:extLst>
          </p:cNvPr>
          <p:cNvPicPr>
            <a:picLocks noChangeAspect="1"/>
          </p:cNvPicPr>
          <p:nvPr/>
        </p:nvPicPr>
        <p:blipFill rotWithShape="1">
          <a:blip r:embed="rId14" cstate="print">
            <a:extLst>
              <a:ext uri="{BEBA8EAE-BF5A-486C-A8C5-ECC9F3942E4B}">
                <a14:imgProps xmlns:a14="http://schemas.microsoft.com/office/drawing/2010/main">
                  <a14:imgLayer r:embed="rId15">
                    <a14:imgEffect>
                      <a14:brightnessContrast bright="40000" contrast="-40000"/>
                    </a14:imgEffect>
                  </a14:imgLayer>
                </a14:imgProps>
              </a:ext>
            </a:extLst>
          </a:blip>
          <a:srcRect l="636" t="9957" r="-636" b="12350"/>
          <a:stretch/>
        </p:blipFill>
        <p:spPr bwMode="auto">
          <a:xfrm>
            <a:off x="8399887" y="9510971"/>
            <a:ext cx="4176401" cy="2970000"/>
          </a:xfrm>
          <a:prstGeom prst="rect">
            <a:avLst/>
          </a:prstGeom>
          <a:noFill/>
          <a:ln w="9525">
            <a:noFill/>
            <a:miter lim="800000"/>
            <a:headEnd/>
            <a:tailEnd/>
          </a:ln>
        </p:spPr>
      </p:pic>
      <p:pic>
        <p:nvPicPr>
          <p:cNvPr id="51" name="Picture 1">
            <a:extLst>
              <a:ext uri="{FF2B5EF4-FFF2-40B4-BE49-F238E27FC236}">
                <a16:creationId xmlns:a16="http://schemas.microsoft.com/office/drawing/2014/main" id="{3DD3BB15-DFA7-3D48-8C2E-AD9F7E8A9292}"/>
              </a:ext>
            </a:extLst>
          </p:cNvPr>
          <p:cNvPicPr>
            <a:picLocks noChangeAspect="1"/>
          </p:cNvPicPr>
          <p:nvPr/>
        </p:nvPicPr>
        <p:blipFill rotWithShape="1">
          <a:blip r:embed="rId16" cstate="print">
            <a:extLst>
              <a:ext uri="{BEBA8EAE-BF5A-486C-A8C5-ECC9F3942E4B}">
                <a14:imgProps xmlns:a14="http://schemas.microsoft.com/office/drawing/2010/main">
                  <a14:imgLayer r:embed="rId17">
                    <a14:imgEffect>
                      <a14:brightnessContrast bright="40000" contrast="20000"/>
                    </a14:imgEffect>
                  </a14:imgLayer>
                </a14:imgProps>
              </a:ext>
            </a:extLst>
          </a:blip>
          <a:srcRect t="10174" b="10786"/>
          <a:stretch/>
        </p:blipFill>
        <p:spPr bwMode="auto">
          <a:xfrm>
            <a:off x="4265066" y="9513847"/>
            <a:ext cx="4161922" cy="2949113"/>
          </a:xfrm>
          <a:prstGeom prst="rect">
            <a:avLst/>
          </a:prstGeom>
          <a:noFill/>
          <a:ln w="9525">
            <a:noFill/>
            <a:miter lim="800000"/>
            <a:headEnd/>
            <a:tailEnd/>
          </a:ln>
        </p:spPr>
      </p:pic>
      <p:grpSp>
        <p:nvGrpSpPr>
          <p:cNvPr id="52" name="组合 51">
            <a:extLst>
              <a:ext uri="{FF2B5EF4-FFF2-40B4-BE49-F238E27FC236}">
                <a16:creationId xmlns:a16="http://schemas.microsoft.com/office/drawing/2014/main" id="{9D1E01CE-34BF-5244-AA54-4A942B027538}"/>
              </a:ext>
            </a:extLst>
          </p:cNvPr>
          <p:cNvGrpSpPr/>
          <p:nvPr/>
        </p:nvGrpSpPr>
        <p:grpSpPr>
          <a:xfrm>
            <a:off x="12510416" y="9470118"/>
            <a:ext cx="4552352" cy="3050785"/>
            <a:chOff x="6360476" y="20009"/>
            <a:chExt cx="4612324" cy="3204367"/>
          </a:xfrm>
        </p:grpSpPr>
        <p:pic>
          <p:nvPicPr>
            <p:cNvPr id="53" name="Picture 1">
              <a:extLst>
                <a:ext uri="{FF2B5EF4-FFF2-40B4-BE49-F238E27FC236}">
                  <a16:creationId xmlns:a16="http://schemas.microsoft.com/office/drawing/2014/main" id="{00044CC1-5ACB-BB4C-817D-8514E14867CF}"/>
                </a:ext>
              </a:extLst>
            </p:cNvPr>
            <p:cNvPicPr>
              <a:picLocks noChangeAspect="1"/>
            </p:cNvPicPr>
            <p:nvPr/>
          </p:nvPicPr>
          <p:blipFill>
            <a:blip r:embed="rId18" cstate="print"/>
            <a:srcRect/>
            <a:stretch>
              <a:fillRect/>
            </a:stretch>
          </p:blipFill>
          <p:spPr bwMode="auto">
            <a:xfrm>
              <a:off x="6360476" y="20009"/>
              <a:ext cx="4612324" cy="3204367"/>
            </a:xfrm>
            <a:prstGeom prst="rect">
              <a:avLst/>
            </a:prstGeom>
            <a:noFill/>
            <a:ln w="9525">
              <a:noFill/>
              <a:miter lim="800000"/>
              <a:headEnd/>
              <a:tailEnd/>
            </a:ln>
          </p:spPr>
        </p:pic>
        <p:pic>
          <p:nvPicPr>
            <p:cNvPr id="54" name="图片 53">
              <a:extLst>
                <a:ext uri="{FF2B5EF4-FFF2-40B4-BE49-F238E27FC236}">
                  <a16:creationId xmlns:a16="http://schemas.microsoft.com/office/drawing/2014/main" id="{BFB80528-204C-3F46-8C4C-1C7148B7E5A3}"/>
                </a:ext>
              </a:extLst>
            </p:cNvPr>
            <p:cNvPicPr>
              <a:picLocks noChangeAspect="1"/>
            </p:cNvPicPr>
            <p:nvPr/>
          </p:nvPicPr>
          <p:blipFill>
            <a:blip r:embed="rId19"/>
            <a:stretch>
              <a:fillRect/>
            </a:stretch>
          </p:blipFill>
          <p:spPr>
            <a:xfrm>
              <a:off x="8454918" y="76014"/>
              <a:ext cx="2462429" cy="1588194"/>
            </a:xfrm>
            <a:prstGeom prst="rect">
              <a:avLst/>
            </a:prstGeom>
          </p:spPr>
        </p:pic>
      </p:grpSp>
      <p:pic>
        <p:nvPicPr>
          <p:cNvPr id="55" name="Picture 1">
            <a:extLst>
              <a:ext uri="{FF2B5EF4-FFF2-40B4-BE49-F238E27FC236}">
                <a16:creationId xmlns:a16="http://schemas.microsoft.com/office/drawing/2014/main" id="{55D62E16-B211-6C46-A848-017F51AE0043}"/>
              </a:ext>
            </a:extLst>
          </p:cNvPr>
          <p:cNvPicPr>
            <a:picLocks noChangeAspect="1"/>
          </p:cNvPicPr>
          <p:nvPr/>
        </p:nvPicPr>
        <p:blipFill rotWithShape="1">
          <a:blip r:embed="rId20" cstate="print">
            <a:extLst>
              <a:ext uri="{BEBA8EAE-BF5A-486C-A8C5-ECC9F3942E4B}">
                <a14:imgProps xmlns:a14="http://schemas.microsoft.com/office/drawing/2010/main">
                  <a14:imgLayer r:embed="rId21">
                    <a14:imgEffect>
                      <a14:brightnessContrast bright="40000" contrast="20000"/>
                    </a14:imgEffect>
                  </a14:imgLayer>
                </a14:imgProps>
              </a:ext>
            </a:extLst>
          </a:blip>
          <a:srcRect t="11049" b="10351"/>
          <a:stretch/>
        </p:blipFill>
        <p:spPr bwMode="auto">
          <a:xfrm>
            <a:off x="4263162" y="3212469"/>
            <a:ext cx="4214859" cy="2970000"/>
          </a:xfrm>
          <a:prstGeom prst="rect">
            <a:avLst/>
          </a:prstGeom>
          <a:noFill/>
          <a:ln w="9525">
            <a:noFill/>
            <a:miter lim="800000"/>
            <a:headEnd/>
            <a:tailEnd/>
          </a:ln>
        </p:spPr>
      </p:pic>
      <p:pic>
        <p:nvPicPr>
          <p:cNvPr id="56" name="Picture 1">
            <a:extLst>
              <a:ext uri="{FF2B5EF4-FFF2-40B4-BE49-F238E27FC236}">
                <a16:creationId xmlns:a16="http://schemas.microsoft.com/office/drawing/2014/main" id="{C08261B8-926A-D340-93D6-ABBF9FE5B94C}"/>
              </a:ext>
            </a:extLst>
          </p:cNvPr>
          <p:cNvPicPr>
            <a:picLocks noChangeAspect="1"/>
          </p:cNvPicPr>
          <p:nvPr/>
        </p:nvPicPr>
        <p:blipFill rotWithShape="1">
          <a:blip r:embed="rId22" cstate="print">
            <a:extLst>
              <a:ext uri="{BEBA8EAE-BF5A-486C-A8C5-ECC9F3942E4B}">
                <a14:imgProps xmlns:a14="http://schemas.microsoft.com/office/drawing/2010/main">
                  <a14:imgLayer r:embed="rId23">
                    <a14:imgEffect>
                      <a14:brightnessContrast bright="40000" contrast="-40000"/>
                    </a14:imgEffect>
                  </a14:imgLayer>
                </a14:imgProps>
              </a:ext>
            </a:extLst>
          </a:blip>
          <a:srcRect t="10711" b="10112"/>
          <a:stretch/>
        </p:blipFill>
        <p:spPr bwMode="auto">
          <a:xfrm>
            <a:off x="8382616" y="3230480"/>
            <a:ext cx="4214859" cy="2991803"/>
          </a:xfrm>
          <a:prstGeom prst="rect">
            <a:avLst/>
          </a:prstGeom>
          <a:noFill/>
          <a:ln w="9525">
            <a:noFill/>
            <a:miter lim="800000"/>
            <a:headEnd/>
            <a:tailEnd/>
          </a:ln>
        </p:spPr>
      </p:pic>
      <p:grpSp>
        <p:nvGrpSpPr>
          <p:cNvPr id="57" name="组合 56">
            <a:extLst>
              <a:ext uri="{FF2B5EF4-FFF2-40B4-BE49-F238E27FC236}">
                <a16:creationId xmlns:a16="http://schemas.microsoft.com/office/drawing/2014/main" id="{C5280E85-C62A-C746-8217-B023FEE9CBC9}"/>
              </a:ext>
            </a:extLst>
          </p:cNvPr>
          <p:cNvGrpSpPr/>
          <p:nvPr/>
        </p:nvGrpSpPr>
        <p:grpSpPr>
          <a:xfrm>
            <a:off x="12512375" y="3180166"/>
            <a:ext cx="4552352" cy="3050785"/>
            <a:chOff x="6105906" y="145383"/>
            <a:chExt cx="5049774" cy="2929652"/>
          </a:xfrm>
        </p:grpSpPr>
        <p:pic>
          <p:nvPicPr>
            <p:cNvPr id="58" name="Picture 1">
              <a:extLst>
                <a:ext uri="{FF2B5EF4-FFF2-40B4-BE49-F238E27FC236}">
                  <a16:creationId xmlns:a16="http://schemas.microsoft.com/office/drawing/2014/main" id="{CC6F5A11-BACF-DA41-A9BB-3CADFAB8426C}"/>
                </a:ext>
              </a:extLst>
            </p:cNvPr>
            <p:cNvPicPr>
              <a:picLocks noChangeAspect="1"/>
            </p:cNvPicPr>
            <p:nvPr/>
          </p:nvPicPr>
          <p:blipFill>
            <a:blip r:embed="rId24" cstate="print"/>
            <a:srcRect/>
            <a:stretch>
              <a:fillRect/>
            </a:stretch>
          </p:blipFill>
          <p:spPr bwMode="auto">
            <a:xfrm>
              <a:off x="6105906" y="145383"/>
              <a:ext cx="5049774" cy="2929652"/>
            </a:xfrm>
            <a:prstGeom prst="rect">
              <a:avLst/>
            </a:prstGeom>
            <a:noFill/>
            <a:ln w="9525">
              <a:noFill/>
              <a:miter lim="800000"/>
              <a:headEnd/>
              <a:tailEnd/>
            </a:ln>
          </p:spPr>
        </p:pic>
        <p:pic>
          <p:nvPicPr>
            <p:cNvPr id="59" name="图片 58">
              <a:extLst>
                <a:ext uri="{FF2B5EF4-FFF2-40B4-BE49-F238E27FC236}">
                  <a16:creationId xmlns:a16="http://schemas.microsoft.com/office/drawing/2014/main" id="{3224CF1D-21FA-2544-8505-53DBA38E553A}"/>
                </a:ext>
              </a:extLst>
            </p:cNvPr>
            <p:cNvPicPr>
              <a:picLocks noChangeAspect="1"/>
            </p:cNvPicPr>
            <p:nvPr/>
          </p:nvPicPr>
          <p:blipFill>
            <a:blip r:embed="rId25"/>
            <a:stretch>
              <a:fillRect/>
            </a:stretch>
          </p:blipFill>
          <p:spPr>
            <a:xfrm>
              <a:off x="8398992" y="185627"/>
              <a:ext cx="2687538" cy="1549984"/>
            </a:xfrm>
            <a:prstGeom prst="rect">
              <a:avLst/>
            </a:prstGeom>
          </p:spPr>
        </p:pic>
      </p:grpSp>
      <p:pic>
        <p:nvPicPr>
          <p:cNvPr id="60" name="Picture 1">
            <a:extLst>
              <a:ext uri="{FF2B5EF4-FFF2-40B4-BE49-F238E27FC236}">
                <a16:creationId xmlns:a16="http://schemas.microsoft.com/office/drawing/2014/main" id="{E8C8720E-2D44-D941-A188-4013E946722E}"/>
              </a:ext>
            </a:extLst>
          </p:cNvPr>
          <p:cNvPicPr>
            <a:picLocks noChangeAspect="1"/>
          </p:cNvPicPr>
          <p:nvPr/>
        </p:nvPicPr>
        <p:blipFill rotWithShape="1">
          <a:blip r:embed="rId26" cstate="print">
            <a:extLst>
              <a:ext uri="{BEBA8EAE-BF5A-486C-A8C5-ECC9F3942E4B}">
                <a14:imgProps xmlns:a14="http://schemas.microsoft.com/office/drawing/2010/main">
                  <a14:imgLayer r:embed="rId27">
                    <a14:imgEffect>
                      <a14:brightnessContrast bright="40000" contrast="-40000"/>
                    </a14:imgEffect>
                  </a14:imgLayer>
                </a14:imgProps>
              </a:ext>
            </a:extLst>
          </a:blip>
          <a:srcRect t="10626" b="10626"/>
          <a:stretch/>
        </p:blipFill>
        <p:spPr bwMode="auto">
          <a:xfrm>
            <a:off x="4270411" y="6336903"/>
            <a:ext cx="4206984" cy="2969999"/>
          </a:xfrm>
          <a:prstGeom prst="rect">
            <a:avLst/>
          </a:prstGeom>
          <a:noFill/>
          <a:ln w="9525">
            <a:noFill/>
            <a:miter lim="800000"/>
            <a:headEnd/>
            <a:tailEnd/>
          </a:ln>
        </p:spPr>
      </p:pic>
      <p:pic>
        <p:nvPicPr>
          <p:cNvPr id="61" name="Picture 1">
            <a:extLst>
              <a:ext uri="{FF2B5EF4-FFF2-40B4-BE49-F238E27FC236}">
                <a16:creationId xmlns:a16="http://schemas.microsoft.com/office/drawing/2014/main" id="{9DFFD3CE-1F81-5540-B9E7-C31284F4CA5E}"/>
              </a:ext>
            </a:extLst>
          </p:cNvPr>
          <p:cNvPicPr>
            <a:picLocks noChangeAspect="1"/>
          </p:cNvPicPr>
          <p:nvPr/>
        </p:nvPicPr>
        <p:blipFill rotWithShape="1">
          <a:blip r:embed="rId28" cstate="print">
            <a:extLst>
              <a:ext uri="{BEBA8EAE-BF5A-486C-A8C5-ECC9F3942E4B}">
                <a14:imgProps xmlns:a14="http://schemas.microsoft.com/office/drawing/2010/main">
                  <a14:imgLayer r:embed="rId29">
                    <a14:imgEffect>
                      <a14:brightnessContrast bright="20000" contrast="-20000"/>
                    </a14:imgEffect>
                  </a14:imgLayer>
                </a14:imgProps>
              </a:ext>
            </a:extLst>
          </a:blip>
          <a:srcRect t="10930" b="10322"/>
          <a:stretch/>
        </p:blipFill>
        <p:spPr bwMode="auto">
          <a:xfrm>
            <a:off x="8401846" y="6355836"/>
            <a:ext cx="4206984" cy="2969999"/>
          </a:xfrm>
          <a:prstGeom prst="rect">
            <a:avLst/>
          </a:prstGeom>
          <a:noFill/>
          <a:ln w="9525">
            <a:noFill/>
            <a:miter lim="800000"/>
            <a:headEnd/>
            <a:tailEnd/>
          </a:ln>
        </p:spPr>
      </p:pic>
      <p:grpSp>
        <p:nvGrpSpPr>
          <p:cNvPr id="62" name="组合 61">
            <a:extLst>
              <a:ext uri="{FF2B5EF4-FFF2-40B4-BE49-F238E27FC236}">
                <a16:creationId xmlns:a16="http://schemas.microsoft.com/office/drawing/2014/main" id="{4246073D-47A7-554A-AABC-5AFC6F94AD6B}"/>
              </a:ext>
            </a:extLst>
          </p:cNvPr>
          <p:cNvGrpSpPr/>
          <p:nvPr/>
        </p:nvGrpSpPr>
        <p:grpSpPr>
          <a:xfrm>
            <a:off x="12578248" y="6317852"/>
            <a:ext cx="4486479" cy="3050785"/>
            <a:chOff x="6012749" y="90113"/>
            <a:chExt cx="5041905" cy="2958282"/>
          </a:xfrm>
        </p:grpSpPr>
        <p:pic>
          <p:nvPicPr>
            <p:cNvPr id="63" name="Picture 1">
              <a:extLst>
                <a:ext uri="{FF2B5EF4-FFF2-40B4-BE49-F238E27FC236}">
                  <a16:creationId xmlns:a16="http://schemas.microsoft.com/office/drawing/2014/main" id="{1B1CACC6-1B4C-6941-87A7-14E600D1ECDC}"/>
                </a:ext>
              </a:extLst>
            </p:cNvPr>
            <p:cNvPicPr>
              <a:picLocks noChangeAspect="1"/>
            </p:cNvPicPr>
            <p:nvPr/>
          </p:nvPicPr>
          <p:blipFill>
            <a:blip r:embed="rId30" cstate="print"/>
            <a:srcRect/>
            <a:stretch>
              <a:fillRect/>
            </a:stretch>
          </p:blipFill>
          <p:spPr bwMode="auto">
            <a:xfrm>
              <a:off x="6012749" y="90113"/>
              <a:ext cx="5041905" cy="2958282"/>
            </a:xfrm>
            <a:prstGeom prst="rect">
              <a:avLst/>
            </a:prstGeom>
            <a:noFill/>
            <a:ln w="9525">
              <a:noFill/>
              <a:miter lim="800000"/>
              <a:headEnd/>
              <a:tailEnd/>
            </a:ln>
          </p:spPr>
        </p:pic>
        <p:pic>
          <p:nvPicPr>
            <p:cNvPr id="64" name="图片 63">
              <a:extLst>
                <a:ext uri="{FF2B5EF4-FFF2-40B4-BE49-F238E27FC236}">
                  <a16:creationId xmlns:a16="http://schemas.microsoft.com/office/drawing/2014/main" id="{71CB94C1-7ECB-4B4A-B7EB-31826CDE7653}"/>
                </a:ext>
              </a:extLst>
            </p:cNvPr>
            <p:cNvPicPr>
              <a:picLocks noChangeAspect="1"/>
            </p:cNvPicPr>
            <p:nvPr/>
          </p:nvPicPr>
          <p:blipFill>
            <a:blip r:embed="rId31"/>
            <a:stretch>
              <a:fillRect/>
            </a:stretch>
          </p:blipFill>
          <p:spPr>
            <a:xfrm>
              <a:off x="8229305" y="149147"/>
              <a:ext cx="2776642" cy="1480581"/>
            </a:xfrm>
            <a:prstGeom prst="rect">
              <a:avLst/>
            </a:prstGeom>
          </p:spPr>
        </p:pic>
      </p:grpSp>
      <p:sp>
        <p:nvSpPr>
          <p:cNvPr id="65" name="文本框 64">
            <a:extLst>
              <a:ext uri="{FF2B5EF4-FFF2-40B4-BE49-F238E27FC236}">
                <a16:creationId xmlns:a16="http://schemas.microsoft.com/office/drawing/2014/main" id="{BF7EB9FD-A17B-2247-8191-BADDA10DD5C3}"/>
              </a:ext>
            </a:extLst>
          </p:cNvPr>
          <p:cNvSpPr txBox="1"/>
          <p:nvPr/>
        </p:nvSpPr>
        <p:spPr>
          <a:xfrm>
            <a:off x="7717954" y="9651348"/>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66" name="组合 65">
            <a:extLst>
              <a:ext uri="{FF2B5EF4-FFF2-40B4-BE49-F238E27FC236}">
                <a16:creationId xmlns:a16="http://schemas.microsoft.com/office/drawing/2014/main" id="{49D0C657-259A-3F41-BEBF-27EEAF599FD0}"/>
              </a:ext>
            </a:extLst>
          </p:cNvPr>
          <p:cNvGrpSpPr/>
          <p:nvPr/>
        </p:nvGrpSpPr>
        <p:grpSpPr>
          <a:xfrm>
            <a:off x="7462034" y="11959958"/>
            <a:ext cx="1004152" cy="331029"/>
            <a:chOff x="5486191" y="2132750"/>
            <a:chExt cx="1004152" cy="331029"/>
          </a:xfrm>
        </p:grpSpPr>
        <p:pic>
          <p:nvPicPr>
            <p:cNvPr id="67" name="图片 66">
              <a:extLst>
                <a:ext uri="{FF2B5EF4-FFF2-40B4-BE49-F238E27FC236}">
                  <a16:creationId xmlns:a16="http://schemas.microsoft.com/office/drawing/2014/main" id="{11F83757-8424-2F4F-A2E1-6B902A54BEFA}"/>
                </a:ext>
              </a:extLst>
            </p:cNvPr>
            <p:cNvPicPr>
              <a:picLocks noChangeAspect="1"/>
            </p:cNvPicPr>
            <p:nvPr/>
          </p:nvPicPr>
          <p:blipFill>
            <a:blip r:embed="rId4"/>
            <a:stretch>
              <a:fillRect/>
            </a:stretch>
          </p:blipFill>
          <p:spPr>
            <a:xfrm>
              <a:off x="5486191" y="2419717"/>
              <a:ext cx="729175" cy="44062"/>
            </a:xfrm>
            <a:prstGeom prst="rect">
              <a:avLst/>
            </a:prstGeom>
          </p:spPr>
        </p:pic>
        <p:sp>
          <p:nvSpPr>
            <p:cNvPr id="68" name="文本框 67">
              <a:extLst>
                <a:ext uri="{FF2B5EF4-FFF2-40B4-BE49-F238E27FC236}">
                  <a16:creationId xmlns:a16="http://schemas.microsoft.com/office/drawing/2014/main" id="{0E03CCE1-0731-CF4E-A28A-86D67E7CD265}"/>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69" name="文本框 68">
            <a:extLst>
              <a:ext uri="{FF2B5EF4-FFF2-40B4-BE49-F238E27FC236}">
                <a16:creationId xmlns:a16="http://schemas.microsoft.com/office/drawing/2014/main" id="{77FC5841-5712-504B-A7E1-5BB0C4EED308}"/>
              </a:ext>
            </a:extLst>
          </p:cNvPr>
          <p:cNvSpPr txBox="1"/>
          <p:nvPr/>
        </p:nvSpPr>
        <p:spPr>
          <a:xfrm>
            <a:off x="11829833" y="9679744"/>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70" name="组合 69">
            <a:extLst>
              <a:ext uri="{FF2B5EF4-FFF2-40B4-BE49-F238E27FC236}">
                <a16:creationId xmlns:a16="http://schemas.microsoft.com/office/drawing/2014/main" id="{D74E6F0B-497F-D24F-AA97-51D8BABA564A}"/>
              </a:ext>
            </a:extLst>
          </p:cNvPr>
          <p:cNvGrpSpPr/>
          <p:nvPr/>
        </p:nvGrpSpPr>
        <p:grpSpPr>
          <a:xfrm>
            <a:off x="11484273" y="11959958"/>
            <a:ext cx="1004152" cy="331029"/>
            <a:chOff x="5486191" y="2132750"/>
            <a:chExt cx="1004152" cy="331029"/>
          </a:xfrm>
        </p:grpSpPr>
        <p:pic>
          <p:nvPicPr>
            <p:cNvPr id="71" name="图片 70">
              <a:extLst>
                <a:ext uri="{FF2B5EF4-FFF2-40B4-BE49-F238E27FC236}">
                  <a16:creationId xmlns:a16="http://schemas.microsoft.com/office/drawing/2014/main" id="{DB281F9B-BE57-FA45-AC0E-65D5C1079AE8}"/>
                </a:ext>
              </a:extLst>
            </p:cNvPr>
            <p:cNvPicPr>
              <a:picLocks noChangeAspect="1"/>
            </p:cNvPicPr>
            <p:nvPr/>
          </p:nvPicPr>
          <p:blipFill>
            <a:blip r:embed="rId4"/>
            <a:stretch>
              <a:fillRect/>
            </a:stretch>
          </p:blipFill>
          <p:spPr>
            <a:xfrm>
              <a:off x="5486191" y="2419717"/>
              <a:ext cx="729175" cy="44062"/>
            </a:xfrm>
            <a:prstGeom prst="rect">
              <a:avLst/>
            </a:prstGeom>
          </p:spPr>
        </p:pic>
        <p:sp>
          <p:nvSpPr>
            <p:cNvPr id="72" name="文本框 71">
              <a:extLst>
                <a:ext uri="{FF2B5EF4-FFF2-40B4-BE49-F238E27FC236}">
                  <a16:creationId xmlns:a16="http://schemas.microsoft.com/office/drawing/2014/main" id="{D71A556C-EAD2-D647-A565-E40AA11E1AB4}"/>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73" name="文本框 72">
            <a:extLst>
              <a:ext uri="{FF2B5EF4-FFF2-40B4-BE49-F238E27FC236}">
                <a16:creationId xmlns:a16="http://schemas.microsoft.com/office/drawing/2014/main" id="{9BAD9C60-6A5B-3344-A5D5-D0A2F2927211}"/>
              </a:ext>
            </a:extLst>
          </p:cNvPr>
          <p:cNvSpPr txBox="1"/>
          <p:nvPr/>
        </p:nvSpPr>
        <p:spPr>
          <a:xfrm>
            <a:off x="7728653" y="3365946"/>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74" name="组合 73">
            <a:extLst>
              <a:ext uri="{FF2B5EF4-FFF2-40B4-BE49-F238E27FC236}">
                <a16:creationId xmlns:a16="http://schemas.microsoft.com/office/drawing/2014/main" id="{39356595-41F7-DF43-8D90-EACD15CD7EC9}"/>
              </a:ext>
            </a:extLst>
          </p:cNvPr>
          <p:cNvGrpSpPr/>
          <p:nvPr/>
        </p:nvGrpSpPr>
        <p:grpSpPr>
          <a:xfrm>
            <a:off x="7472733" y="5674556"/>
            <a:ext cx="1004152" cy="331029"/>
            <a:chOff x="5486191" y="2132750"/>
            <a:chExt cx="1004152" cy="331029"/>
          </a:xfrm>
        </p:grpSpPr>
        <p:pic>
          <p:nvPicPr>
            <p:cNvPr id="75" name="图片 74">
              <a:extLst>
                <a:ext uri="{FF2B5EF4-FFF2-40B4-BE49-F238E27FC236}">
                  <a16:creationId xmlns:a16="http://schemas.microsoft.com/office/drawing/2014/main" id="{FA27D506-7727-484E-ADFD-63EF0270DB37}"/>
                </a:ext>
              </a:extLst>
            </p:cNvPr>
            <p:cNvPicPr>
              <a:picLocks noChangeAspect="1"/>
            </p:cNvPicPr>
            <p:nvPr/>
          </p:nvPicPr>
          <p:blipFill>
            <a:blip r:embed="rId4"/>
            <a:stretch>
              <a:fillRect/>
            </a:stretch>
          </p:blipFill>
          <p:spPr>
            <a:xfrm>
              <a:off x="5486191" y="2419717"/>
              <a:ext cx="729175" cy="44062"/>
            </a:xfrm>
            <a:prstGeom prst="rect">
              <a:avLst/>
            </a:prstGeom>
          </p:spPr>
        </p:pic>
        <p:sp>
          <p:nvSpPr>
            <p:cNvPr id="76" name="文本框 75">
              <a:extLst>
                <a:ext uri="{FF2B5EF4-FFF2-40B4-BE49-F238E27FC236}">
                  <a16:creationId xmlns:a16="http://schemas.microsoft.com/office/drawing/2014/main" id="{9934976E-A0FD-EB47-8534-8F9F8DA1B37C}"/>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77" name="文本框 76">
            <a:extLst>
              <a:ext uri="{FF2B5EF4-FFF2-40B4-BE49-F238E27FC236}">
                <a16:creationId xmlns:a16="http://schemas.microsoft.com/office/drawing/2014/main" id="{86170634-4327-FE4C-80BE-5FC87EB51BC2}"/>
              </a:ext>
            </a:extLst>
          </p:cNvPr>
          <p:cNvSpPr txBox="1"/>
          <p:nvPr/>
        </p:nvSpPr>
        <p:spPr>
          <a:xfrm>
            <a:off x="11840532" y="3394342"/>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78" name="组合 77">
            <a:extLst>
              <a:ext uri="{FF2B5EF4-FFF2-40B4-BE49-F238E27FC236}">
                <a16:creationId xmlns:a16="http://schemas.microsoft.com/office/drawing/2014/main" id="{61505EBA-F4AF-584E-93C7-17F7F3B9A438}"/>
              </a:ext>
            </a:extLst>
          </p:cNvPr>
          <p:cNvGrpSpPr/>
          <p:nvPr/>
        </p:nvGrpSpPr>
        <p:grpSpPr>
          <a:xfrm>
            <a:off x="11494972" y="5674556"/>
            <a:ext cx="1004152" cy="331029"/>
            <a:chOff x="5486191" y="2132750"/>
            <a:chExt cx="1004152" cy="331029"/>
          </a:xfrm>
        </p:grpSpPr>
        <p:pic>
          <p:nvPicPr>
            <p:cNvPr id="79" name="图片 78">
              <a:extLst>
                <a:ext uri="{FF2B5EF4-FFF2-40B4-BE49-F238E27FC236}">
                  <a16:creationId xmlns:a16="http://schemas.microsoft.com/office/drawing/2014/main" id="{EF94CFEA-1965-934C-AE5B-9C9115F8358A}"/>
                </a:ext>
              </a:extLst>
            </p:cNvPr>
            <p:cNvPicPr>
              <a:picLocks noChangeAspect="1"/>
            </p:cNvPicPr>
            <p:nvPr/>
          </p:nvPicPr>
          <p:blipFill>
            <a:blip r:embed="rId4"/>
            <a:stretch>
              <a:fillRect/>
            </a:stretch>
          </p:blipFill>
          <p:spPr>
            <a:xfrm>
              <a:off x="5486191" y="2419717"/>
              <a:ext cx="729175" cy="44062"/>
            </a:xfrm>
            <a:prstGeom prst="rect">
              <a:avLst/>
            </a:prstGeom>
          </p:spPr>
        </p:pic>
        <p:sp>
          <p:nvSpPr>
            <p:cNvPr id="80" name="文本框 79">
              <a:extLst>
                <a:ext uri="{FF2B5EF4-FFF2-40B4-BE49-F238E27FC236}">
                  <a16:creationId xmlns:a16="http://schemas.microsoft.com/office/drawing/2014/main" id="{D7F2B42D-F562-7F47-AD41-49092B9C38D2}"/>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81" name="文本框 80">
            <a:extLst>
              <a:ext uri="{FF2B5EF4-FFF2-40B4-BE49-F238E27FC236}">
                <a16:creationId xmlns:a16="http://schemas.microsoft.com/office/drawing/2014/main" id="{B01033B5-1A35-3241-A416-210839C8E51A}"/>
              </a:ext>
            </a:extLst>
          </p:cNvPr>
          <p:cNvSpPr txBox="1"/>
          <p:nvPr/>
        </p:nvSpPr>
        <p:spPr>
          <a:xfrm>
            <a:off x="7737369" y="6498272"/>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82" name="组合 81">
            <a:extLst>
              <a:ext uri="{FF2B5EF4-FFF2-40B4-BE49-F238E27FC236}">
                <a16:creationId xmlns:a16="http://schemas.microsoft.com/office/drawing/2014/main" id="{24D32177-D53E-C64F-B7FD-5205CB5580B9}"/>
              </a:ext>
            </a:extLst>
          </p:cNvPr>
          <p:cNvGrpSpPr/>
          <p:nvPr/>
        </p:nvGrpSpPr>
        <p:grpSpPr>
          <a:xfrm>
            <a:off x="7481449" y="8806882"/>
            <a:ext cx="1004152" cy="331029"/>
            <a:chOff x="5486191" y="2132750"/>
            <a:chExt cx="1004152" cy="331029"/>
          </a:xfrm>
        </p:grpSpPr>
        <p:pic>
          <p:nvPicPr>
            <p:cNvPr id="83" name="图片 82">
              <a:extLst>
                <a:ext uri="{FF2B5EF4-FFF2-40B4-BE49-F238E27FC236}">
                  <a16:creationId xmlns:a16="http://schemas.microsoft.com/office/drawing/2014/main" id="{E6B5B320-0076-8B45-8C81-D59CCB0AC128}"/>
                </a:ext>
              </a:extLst>
            </p:cNvPr>
            <p:cNvPicPr>
              <a:picLocks noChangeAspect="1"/>
            </p:cNvPicPr>
            <p:nvPr/>
          </p:nvPicPr>
          <p:blipFill>
            <a:blip r:embed="rId4"/>
            <a:stretch>
              <a:fillRect/>
            </a:stretch>
          </p:blipFill>
          <p:spPr>
            <a:xfrm>
              <a:off x="5486191" y="2419717"/>
              <a:ext cx="729175" cy="44062"/>
            </a:xfrm>
            <a:prstGeom prst="rect">
              <a:avLst/>
            </a:prstGeom>
          </p:spPr>
        </p:pic>
        <p:sp>
          <p:nvSpPr>
            <p:cNvPr id="84" name="文本框 83">
              <a:extLst>
                <a:ext uri="{FF2B5EF4-FFF2-40B4-BE49-F238E27FC236}">
                  <a16:creationId xmlns:a16="http://schemas.microsoft.com/office/drawing/2014/main" id="{FCFA22D7-9632-3449-AA36-11E6391EE4E1}"/>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85" name="文本框 84">
            <a:extLst>
              <a:ext uri="{FF2B5EF4-FFF2-40B4-BE49-F238E27FC236}">
                <a16:creationId xmlns:a16="http://schemas.microsoft.com/office/drawing/2014/main" id="{74C8C281-7B8F-A446-9B44-1435C7EF7C91}"/>
              </a:ext>
            </a:extLst>
          </p:cNvPr>
          <p:cNvSpPr txBox="1"/>
          <p:nvPr/>
        </p:nvSpPr>
        <p:spPr>
          <a:xfrm>
            <a:off x="11849248" y="6526668"/>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86" name="组合 85">
            <a:extLst>
              <a:ext uri="{FF2B5EF4-FFF2-40B4-BE49-F238E27FC236}">
                <a16:creationId xmlns:a16="http://schemas.microsoft.com/office/drawing/2014/main" id="{60D7F1C6-B3A1-C341-A30F-0C529849A39B}"/>
              </a:ext>
            </a:extLst>
          </p:cNvPr>
          <p:cNvGrpSpPr/>
          <p:nvPr/>
        </p:nvGrpSpPr>
        <p:grpSpPr>
          <a:xfrm>
            <a:off x="11503688" y="8806882"/>
            <a:ext cx="1004152" cy="331029"/>
            <a:chOff x="5486191" y="2132750"/>
            <a:chExt cx="1004152" cy="331029"/>
          </a:xfrm>
        </p:grpSpPr>
        <p:pic>
          <p:nvPicPr>
            <p:cNvPr id="87" name="图片 86">
              <a:extLst>
                <a:ext uri="{FF2B5EF4-FFF2-40B4-BE49-F238E27FC236}">
                  <a16:creationId xmlns:a16="http://schemas.microsoft.com/office/drawing/2014/main" id="{98E183FF-83FA-F640-9F57-DEF9BEDA0A54}"/>
                </a:ext>
              </a:extLst>
            </p:cNvPr>
            <p:cNvPicPr>
              <a:picLocks noChangeAspect="1"/>
            </p:cNvPicPr>
            <p:nvPr/>
          </p:nvPicPr>
          <p:blipFill>
            <a:blip r:embed="rId4"/>
            <a:stretch>
              <a:fillRect/>
            </a:stretch>
          </p:blipFill>
          <p:spPr>
            <a:xfrm>
              <a:off x="5486191" y="2419717"/>
              <a:ext cx="729175" cy="44062"/>
            </a:xfrm>
            <a:prstGeom prst="rect">
              <a:avLst/>
            </a:prstGeom>
          </p:spPr>
        </p:pic>
        <p:sp>
          <p:nvSpPr>
            <p:cNvPr id="88" name="文本框 87">
              <a:extLst>
                <a:ext uri="{FF2B5EF4-FFF2-40B4-BE49-F238E27FC236}">
                  <a16:creationId xmlns:a16="http://schemas.microsoft.com/office/drawing/2014/main" id="{65F17B52-951A-D843-88AA-B961FE4AE242}"/>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101" name="矩形 100">
            <a:extLst>
              <a:ext uri="{FF2B5EF4-FFF2-40B4-BE49-F238E27FC236}">
                <a16:creationId xmlns:a16="http://schemas.microsoft.com/office/drawing/2014/main" id="{83ADB175-EA5F-E647-BDA1-C54A1C3E306E}"/>
              </a:ext>
            </a:extLst>
          </p:cNvPr>
          <p:cNvSpPr/>
          <p:nvPr/>
        </p:nvSpPr>
        <p:spPr>
          <a:xfrm>
            <a:off x="14577624" y="1319384"/>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矩形 101">
            <a:extLst>
              <a:ext uri="{FF2B5EF4-FFF2-40B4-BE49-F238E27FC236}">
                <a16:creationId xmlns:a16="http://schemas.microsoft.com/office/drawing/2014/main" id="{A79A4F1D-1D6A-CE4C-ACF1-D49C3F2DA19E}"/>
              </a:ext>
            </a:extLst>
          </p:cNvPr>
          <p:cNvSpPr/>
          <p:nvPr/>
        </p:nvSpPr>
        <p:spPr>
          <a:xfrm>
            <a:off x="14577624" y="10565683"/>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矩形 102">
            <a:extLst>
              <a:ext uri="{FF2B5EF4-FFF2-40B4-BE49-F238E27FC236}">
                <a16:creationId xmlns:a16="http://schemas.microsoft.com/office/drawing/2014/main" id="{B95D4B22-217E-C44D-A02B-5622E904AF38}"/>
              </a:ext>
            </a:extLst>
          </p:cNvPr>
          <p:cNvSpPr/>
          <p:nvPr/>
        </p:nvSpPr>
        <p:spPr>
          <a:xfrm>
            <a:off x="14574684" y="4080189"/>
            <a:ext cx="2142245" cy="267249"/>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矩形 103">
            <a:extLst>
              <a:ext uri="{FF2B5EF4-FFF2-40B4-BE49-F238E27FC236}">
                <a16:creationId xmlns:a16="http://schemas.microsoft.com/office/drawing/2014/main" id="{5CCBB52D-EF2D-AA4C-8930-56F82DAF3A72}"/>
              </a:ext>
            </a:extLst>
          </p:cNvPr>
          <p:cNvSpPr/>
          <p:nvPr/>
        </p:nvSpPr>
        <p:spPr>
          <a:xfrm>
            <a:off x="14574683" y="4573285"/>
            <a:ext cx="2142245" cy="267249"/>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矩形 104">
            <a:extLst>
              <a:ext uri="{FF2B5EF4-FFF2-40B4-BE49-F238E27FC236}">
                <a16:creationId xmlns:a16="http://schemas.microsoft.com/office/drawing/2014/main" id="{A2D75628-8F95-AE46-8C8A-5751382A1125}"/>
              </a:ext>
            </a:extLst>
          </p:cNvPr>
          <p:cNvSpPr/>
          <p:nvPr/>
        </p:nvSpPr>
        <p:spPr>
          <a:xfrm>
            <a:off x="14574683" y="7401653"/>
            <a:ext cx="2142245" cy="50395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组合 1">
            <a:extLst>
              <a:ext uri="{FF2B5EF4-FFF2-40B4-BE49-F238E27FC236}">
                <a16:creationId xmlns:a16="http://schemas.microsoft.com/office/drawing/2014/main" id="{9D8B7338-F0C5-72E3-14EF-BD8EA0987054}"/>
              </a:ext>
            </a:extLst>
          </p:cNvPr>
          <p:cNvGrpSpPr/>
          <p:nvPr/>
        </p:nvGrpSpPr>
        <p:grpSpPr>
          <a:xfrm>
            <a:off x="3100759" y="2534896"/>
            <a:ext cx="1004152" cy="331029"/>
            <a:chOff x="5486191" y="2132750"/>
            <a:chExt cx="1004152" cy="331029"/>
          </a:xfrm>
        </p:grpSpPr>
        <p:pic>
          <p:nvPicPr>
            <p:cNvPr id="3" name="图片 2">
              <a:extLst>
                <a:ext uri="{FF2B5EF4-FFF2-40B4-BE49-F238E27FC236}">
                  <a16:creationId xmlns:a16="http://schemas.microsoft.com/office/drawing/2014/main" id="{AAF1D0C6-C1DA-5A86-4A29-F8C93BB0828D}"/>
                </a:ext>
              </a:extLst>
            </p:cNvPr>
            <p:cNvPicPr>
              <a:picLocks noChangeAspect="1"/>
            </p:cNvPicPr>
            <p:nvPr/>
          </p:nvPicPr>
          <p:blipFill>
            <a:blip r:embed="rId4"/>
            <a:stretch>
              <a:fillRect/>
            </a:stretch>
          </p:blipFill>
          <p:spPr>
            <a:xfrm>
              <a:off x="5486191" y="2419717"/>
              <a:ext cx="729175" cy="44062"/>
            </a:xfrm>
            <a:prstGeom prst="rect">
              <a:avLst/>
            </a:prstGeom>
          </p:spPr>
        </p:pic>
        <p:sp>
          <p:nvSpPr>
            <p:cNvPr id="4" name="文本框 3">
              <a:extLst>
                <a:ext uri="{FF2B5EF4-FFF2-40B4-BE49-F238E27FC236}">
                  <a16:creationId xmlns:a16="http://schemas.microsoft.com/office/drawing/2014/main" id="{4067547E-A628-D6C4-1E95-8836FD1A3A3F}"/>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5" name="文本框 4">
            <a:extLst>
              <a:ext uri="{FF2B5EF4-FFF2-40B4-BE49-F238E27FC236}">
                <a16:creationId xmlns:a16="http://schemas.microsoft.com/office/drawing/2014/main" id="{E5E10739-6338-E726-517B-C3E973427534}"/>
              </a:ext>
            </a:extLst>
          </p:cNvPr>
          <p:cNvSpPr txBox="1"/>
          <p:nvPr/>
        </p:nvSpPr>
        <p:spPr>
          <a:xfrm>
            <a:off x="153807" y="149784"/>
            <a:ext cx="56098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a1</a:t>
            </a:r>
            <a:endParaRPr lang="zh-CN" altLang="en-US" sz="2500" dirty="0">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6AD4F583-B2F8-D22E-8409-DA8C310BD119}"/>
              </a:ext>
            </a:extLst>
          </p:cNvPr>
          <p:cNvSpPr txBox="1"/>
          <p:nvPr/>
        </p:nvSpPr>
        <p:spPr>
          <a:xfrm>
            <a:off x="4360740" y="152604"/>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a2</a:t>
            </a:r>
            <a:endParaRPr lang="zh-CN" altLang="en-US" sz="2500" dirty="0">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E009BE56-B44A-FEBF-08EE-3C91C484DFFB}"/>
              </a:ext>
            </a:extLst>
          </p:cNvPr>
          <p:cNvSpPr txBox="1"/>
          <p:nvPr/>
        </p:nvSpPr>
        <p:spPr>
          <a:xfrm>
            <a:off x="175851" y="9477734"/>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d1</a:t>
            </a:r>
            <a:endParaRPr lang="zh-CN" altLang="en-US" sz="2500"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AE1BB709-B0D4-9F0E-15E3-8955056D036F}"/>
              </a:ext>
            </a:extLst>
          </p:cNvPr>
          <p:cNvSpPr txBox="1"/>
          <p:nvPr/>
        </p:nvSpPr>
        <p:spPr>
          <a:xfrm>
            <a:off x="160877" y="3193204"/>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b1</a:t>
            </a:r>
            <a:endParaRPr lang="zh-CN" altLang="en-US" sz="25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1530DB7C-A93A-B466-FC48-E9E54993CC9A}"/>
              </a:ext>
            </a:extLst>
          </p:cNvPr>
          <p:cNvSpPr txBox="1"/>
          <p:nvPr/>
        </p:nvSpPr>
        <p:spPr>
          <a:xfrm>
            <a:off x="160877" y="6313867"/>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c1</a:t>
            </a:r>
            <a:endParaRPr lang="zh-CN" altLang="en-US" sz="25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54151060-2620-0A3D-456C-0875F1B4CA1C}"/>
              </a:ext>
            </a:extLst>
          </p:cNvPr>
          <p:cNvSpPr txBox="1"/>
          <p:nvPr/>
        </p:nvSpPr>
        <p:spPr>
          <a:xfrm>
            <a:off x="8435131" y="173732"/>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a3</a:t>
            </a:r>
            <a:endParaRPr lang="zh-CN" altLang="en-US" sz="2500" dirty="0">
              <a:latin typeface="Arial" panose="020B0604020202020204" pitchFamily="34" charset="0"/>
              <a:cs typeface="Arial" panose="020B0604020202020204" pitchFamily="34" charset="0"/>
            </a:endParaRPr>
          </a:p>
        </p:txBody>
      </p:sp>
      <p:sp>
        <p:nvSpPr>
          <p:cNvPr id="29" name="文本框 28">
            <a:extLst>
              <a:ext uri="{FF2B5EF4-FFF2-40B4-BE49-F238E27FC236}">
                <a16:creationId xmlns:a16="http://schemas.microsoft.com/office/drawing/2014/main" id="{A6FE3D2C-6F18-7E01-2528-067821D3FFFC}"/>
              </a:ext>
            </a:extLst>
          </p:cNvPr>
          <p:cNvSpPr txBox="1"/>
          <p:nvPr/>
        </p:nvSpPr>
        <p:spPr>
          <a:xfrm>
            <a:off x="12519349" y="160646"/>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a4</a:t>
            </a:r>
            <a:endParaRPr lang="zh-CN" altLang="en-US" sz="2500" dirty="0">
              <a:latin typeface="Arial" panose="020B0604020202020204" pitchFamily="34" charset="0"/>
              <a:cs typeface="Arial" panose="020B0604020202020204" pitchFamily="34" charset="0"/>
            </a:endParaRPr>
          </a:p>
        </p:txBody>
      </p:sp>
      <p:sp>
        <p:nvSpPr>
          <p:cNvPr id="30" name="文本框 29">
            <a:extLst>
              <a:ext uri="{FF2B5EF4-FFF2-40B4-BE49-F238E27FC236}">
                <a16:creationId xmlns:a16="http://schemas.microsoft.com/office/drawing/2014/main" id="{3B14DA09-6A70-11EA-E901-A93880EF71B3}"/>
              </a:ext>
            </a:extLst>
          </p:cNvPr>
          <p:cNvSpPr txBox="1"/>
          <p:nvPr/>
        </p:nvSpPr>
        <p:spPr>
          <a:xfrm>
            <a:off x="4359449" y="9481266"/>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d2</a:t>
            </a:r>
            <a:endParaRPr lang="zh-CN" altLang="en-US" sz="2500" dirty="0">
              <a:latin typeface="Arial" panose="020B0604020202020204" pitchFamily="34" charset="0"/>
              <a:cs typeface="Arial" panose="020B0604020202020204" pitchFamily="34" charset="0"/>
            </a:endParaRPr>
          </a:p>
        </p:txBody>
      </p:sp>
      <p:sp>
        <p:nvSpPr>
          <p:cNvPr id="31" name="文本框 30">
            <a:extLst>
              <a:ext uri="{FF2B5EF4-FFF2-40B4-BE49-F238E27FC236}">
                <a16:creationId xmlns:a16="http://schemas.microsoft.com/office/drawing/2014/main" id="{668A7294-1293-9046-3FAD-F07FDA34CD0B}"/>
              </a:ext>
            </a:extLst>
          </p:cNvPr>
          <p:cNvSpPr txBox="1"/>
          <p:nvPr/>
        </p:nvSpPr>
        <p:spPr>
          <a:xfrm>
            <a:off x="8461278" y="9503317"/>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d3</a:t>
            </a:r>
            <a:endParaRPr lang="zh-CN" altLang="en-US" sz="2500" dirty="0">
              <a:latin typeface="Arial" panose="020B0604020202020204" pitchFamily="34" charset="0"/>
              <a:cs typeface="Arial" panose="020B0604020202020204" pitchFamily="34" charset="0"/>
            </a:endParaRPr>
          </a:p>
        </p:txBody>
      </p:sp>
      <p:sp>
        <p:nvSpPr>
          <p:cNvPr id="32" name="文本框 31">
            <a:extLst>
              <a:ext uri="{FF2B5EF4-FFF2-40B4-BE49-F238E27FC236}">
                <a16:creationId xmlns:a16="http://schemas.microsoft.com/office/drawing/2014/main" id="{1E9DC619-A1B3-0756-094D-F2C3237686B4}"/>
              </a:ext>
            </a:extLst>
          </p:cNvPr>
          <p:cNvSpPr txBox="1"/>
          <p:nvPr/>
        </p:nvSpPr>
        <p:spPr>
          <a:xfrm>
            <a:off x="12525160" y="9498514"/>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d4</a:t>
            </a:r>
            <a:endParaRPr lang="zh-CN" altLang="en-US" sz="2500" dirty="0">
              <a:latin typeface="Arial" panose="020B0604020202020204" pitchFamily="34" charset="0"/>
              <a:cs typeface="Arial" panose="020B0604020202020204" pitchFamily="34" charset="0"/>
            </a:endParaRPr>
          </a:p>
        </p:txBody>
      </p:sp>
      <p:sp>
        <p:nvSpPr>
          <p:cNvPr id="33" name="文本框 32">
            <a:extLst>
              <a:ext uri="{FF2B5EF4-FFF2-40B4-BE49-F238E27FC236}">
                <a16:creationId xmlns:a16="http://schemas.microsoft.com/office/drawing/2014/main" id="{159B0936-945D-51E2-CCDF-0BB89FE51FD9}"/>
              </a:ext>
            </a:extLst>
          </p:cNvPr>
          <p:cNvSpPr txBox="1"/>
          <p:nvPr/>
        </p:nvSpPr>
        <p:spPr>
          <a:xfrm>
            <a:off x="4357656" y="3193204"/>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b2</a:t>
            </a:r>
            <a:endParaRPr lang="zh-CN" altLang="en-US" sz="2500" dirty="0">
              <a:latin typeface="Arial" panose="020B0604020202020204" pitchFamily="34" charset="0"/>
              <a:cs typeface="Arial" panose="020B0604020202020204" pitchFamily="34" charset="0"/>
            </a:endParaRPr>
          </a:p>
        </p:txBody>
      </p:sp>
      <p:sp>
        <p:nvSpPr>
          <p:cNvPr id="34" name="文本框 33">
            <a:extLst>
              <a:ext uri="{FF2B5EF4-FFF2-40B4-BE49-F238E27FC236}">
                <a16:creationId xmlns:a16="http://schemas.microsoft.com/office/drawing/2014/main" id="{3A61522F-2527-66EF-8E8C-C334E46E02E4}"/>
              </a:ext>
            </a:extLst>
          </p:cNvPr>
          <p:cNvSpPr txBox="1"/>
          <p:nvPr/>
        </p:nvSpPr>
        <p:spPr>
          <a:xfrm>
            <a:off x="8482114" y="3209598"/>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b3</a:t>
            </a:r>
            <a:endParaRPr lang="zh-CN" altLang="en-US" sz="2500" dirty="0">
              <a:latin typeface="Arial" panose="020B0604020202020204" pitchFamily="34" charset="0"/>
              <a:cs typeface="Arial" panose="020B0604020202020204" pitchFamily="34" charset="0"/>
            </a:endParaRPr>
          </a:p>
        </p:txBody>
      </p:sp>
      <p:sp>
        <p:nvSpPr>
          <p:cNvPr id="89" name="文本框 88">
            <a:extLst>
              <a:ext uri="{FF2B5EF4-FFF2-40B4-BE49-F238E27FC236}">
                <a16:creationId xmlns:a16="http://schemas.microsoft.com/office/drawing/2014/main" id="{37816DC1-8D55-2221-92F0-E63391B8DDBB}"/>
              </a:ext>
            </a:extLst>
          </p:cNvPr>
          <p:cNvSpPr txBox="1"/>
          <p:nvPr/>
        </p:nvSpPr>
        <p:spPr>
          <a:xfrm>
            <a:off x="12527119" y="3193204"/>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b4</a:t>
            </a:r>
            <a:endParaRPr lang="zh-CN" altLang="en-US" sz="2500" dirty="0">
              <a:latin typeface="Arial" panose="020B0604020202020204" pitchFamily="34" charset="0"/>
              <a:cs typeface="Arial" panose="020B0604020202020204" pitchFamily="34" charset="0"/>
            </a:endParaRPr>
          </a:p>
        </p:txBody>
      </p:sp>
      <p:sp>
        <p:nvSpPr>
          <p:cNvPr id="90" name="文本框 89">
            <a:extLst>
              <a:ext uri="{FF2B5EF4-FFF2-40B4-BE49-F238E27FC236}">
                <a16:creationId xmlns:a16="http://schemas.microsoft.com/office/drawing/2014/main" id="{3FF9A851-9F87-DEB3-0DF8-352985104AB5}"/>
              </a:ext>
            </a:extLst>
          </p:cNvPr>
          <p:cNvSpPr txBox="1"/>
          <p:nvPr/>
        </p:nvSpPr>
        <p:spPr>
          <a:xfrm>
            <a:off x="4368119" y="6330209"/>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c2</a:t>
            </a:r>
            <a:endParaRPr lang="zh-CN" altLang="en-US" sz="2500" dirty="0">
              <a:latin typeface="Arial" panose="020B0604020202020204" pitchFamily="34" charset="0"/>
              <a:cs typeface="Arial" panose="020B0604020202020204" pitchFamily="34" charset="0"/>
            </a:endParaRPr>
          </a:p>
        </p:txBody>
      </p:sp>
      <p:sp>
        <p:nvSpPr>
          <p:cNvPr id="91" name="文本框 90">
            <a:extLst>
              <a:ext uri="{FF2B5EF4-FFF2-40B4-BE49-F238E27FC236}">
                <a16:creationId xmlns:a16="http://schemas.microsoft.com/office/drawing/2014/main" id="{01519A31-13B3-37CA-C44C-27713B4E1181}"/>
              </a:ext>
            </a:extLst>
          </p:cNvPr>
          <p:cNvSpPr txBox="1"/>
          <p:nvPr/>
        </p:nvSpPr>
        <p:spPr>
          <a:xfrm>
            <a:off x="8504643" y="6355836"/>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c3</a:t>
            </a:r>
            <a:endParaRPr lang="zh-CN" altLang="en-US" sz="2500" dirty="0">
              <a:latin typeface="Arial" panose="020B0604020202020204" pitchFamily="34" charset="0"/>
              <a:cs typeface="Arial" panose="020B0604020202020204" pitchFamily="34" charset="0"/>
            </a:endParaRPr>
          </a:p>
        </p:txBody>
      </p:sp>
      <p:sp>
        <p:nvSpPr>
          <p:cNvPr id="92" name="文本框 91">
            <a:extLst>
              <a:ext uri="{FF2B5EF4-FFF2-40B4-BE49-F238E27FC236}">
                <a16:creationId xmlns:a16="http://schemas.microsoft.com/office/drawing/2014/main" id="{81DE8203-00E4-F569-9061-AD0ECBE4475C}"/>
              </a:ext>
            </a:extLst>
          </p:cNvPr>
          <p:cNvSpPr txBox="1"/>
          <p:nvPr/>
        </p:nvSpPr>
        <p:spPr>
          <a:xfrm>
            <a:off x="12606000" y="6336657"/>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c4</a:t>
            </a:r>
            <a:endParaRPr lang="zh-CN" altLang="en-US" sz="2500" dirty="0">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5E0D2935-E7C7-60D1-B4B8-25D8373AC6C5}"/>
              </a:ext>
            </a:extLst>
          </p:cNvPr>
          <p:cNvSpPr txBox="1"/>
          <p:nvPr/>
        </p:nvSpPr>
        <p:spPr>
          <a:xfrm>
            <a:off x="-2409689" y="1141296"/>
            <a:ext cx="2294387"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AEM facing SWBC</a:t>
            </a:r>
          </a:p>
        </p:txBody>
      </p:sp>
      <p:sp>
        <p:nvSpPr>
          <p:cNvPr id="17" name="文本框 16">
            <a:extLst>
              <a:ext uri="{FF2B5EF4-FFF2-40B4-BE49-F238E27FC236}">
                <a16:creationId xmlns:a16="http://schemas.microsoft.com/office/drawing/2014/main" id="{C20BE8EA-B539-0272-3023-07439760005F}"/>
              </a:ext>
            </a:extLst>
          </p:cNvPr>
          <p:cNvSpPr txBox="1"/>
          <p:nvPr/>
        </p:nvSpPr>
        <p:spPr>
          <a:xfrm>
            <a:off x="-2409690" y="10484692"/>
            <a:ext cx="2294387"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BPM facing BC</a:t>
            </a:r>
          </a:p>
        </p:txBody>
      </p:sp>
      <p:sp>
        <p:nvSpPr>
          <p:cNvPr id="18" name="文本框 17">
            <a:extLst>
              <a:ext uri="{FF2B5EF4-FFF2-40B4-BE49-F238E27FC236}">
                <a16:creationId xmlns:a16="http://schemas.microsoft.com/office/drawing/2014/main" id="{F68D60F8-4608-F887-042B-E9472E23FB9D}"/>
              </a:ext>
            </a:extLst>
          </p:cNvPr>
          <p:cNvSpPr txBox="1"/>
          <p:nvPr/>
        </p:nvSpPr>
        <p:spPr>
          <a:xfrm>
            <a:off x="-2409689" y="4181193"/>
            <a:ext cx="2294387"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SCEM facing SWBC</a:t>
            </a:r>
          </a:p>
        </p:txBody>
      </p:sp>
      <p:sp>
        <p:nvSpPr>
          <p:cNvPr id="93" name="文本框 92">
            <a:extLst>
              <a:ext uri="{FF2B5EF4-FFF2-40B4-BE49-F238E27FC236}">
                <a16:creationId xmlns:a16="http://schemas.microsoft.com/office/drawing/2014/main" id="{E6B82B8C-E676-B11D-78DA-DC2C6EC28D3C}"/>
              </a:ext>
            </a:extLst>
          </p:cNvPr>
          <p:cNvSpPr txBox="1"/>
          <p:nvPr/>
        </p:nvSpPr>
        <p:spPr>
          <a:xfrm>
            <a:off x="-2409690" y="7499467"/>
            <a:ext cx="2294387"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SCEM facing BC</a:t>
            </a:r>
          </a:p>
        </p:txBody>
      </p:sp>
    </p:spTree>
    <p:extLst>
      <p:ext uri="{BB962C8B-B14F-4D97-AF65-F5344CB8AC3E}">
        <p14:creationId xmlns:p14="http://schemas.microsoft.com/office/powerpoint/2010/main" val="2010193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a:extLst>
              <a:ext uri="{FF2B5EF4-FFF2-40B4-BE49-F238E27FC236}">
                <a16:creationId xmlns:a16="http://schemas.microsoft.com/office/drawing/2014/main" id="{B95FA334-0177-BAE6-83FF-1FD96A5951DF}"/>
              </a:ext>
            </a:extLst>
          </p:cNvPr>
          <p:cNvGraphicFramePr>
            <a:graphicFrameLocks noChangeAspect="1"/>
          </p:cNvGraphicFramePr>
          <p:nvPr>
            <p:extLst>
              <p:ext uri="{D42A27DB-BD31-4B8C-83A1-F6EECF244321}">
                <p14:modId xmlns:p14="http://schemas.microsoft.com/office/powerpoint/2010/main" val="2063023178"/>
              </p:ext>
            </p:extLst>
          </p:nvPr>
        </p:nvGraphicFramePr>
        <p:xfrm>
          <a:off x="6046788" y="4322763"/>
          <a:ext cx="5994400" cy="4570412"/>
        </p:xfrm>
        <a:graphic>
          <a:graphicData uri="http://schemas.openxmlformats.org/presentationml/2006/ole">
            <mc:AlternateContent xmlns:mc="http://schemas.openxmlformats.org/markup-compatibility/2006">
              <mc:Choice xmlns:v="urn:schemas-microsoft-com:vml" Requires="v">
                <p:oleObj name="Graph" r:id="rId3" imgW="10607040" imgH="8087868" progId="Origin95.Graph">
                  <p:embed/>
                </p:oleObj>
              </mc:Choice>
              <mc:Fallback>
                <p:oleObj name="Graph" r:id="rId3" imgW="10607040" imgH="8087868" progId="Origin95.Graph">
                  <p:embed/>
                  <p:pic>
                    <p:nvPicPr>
                      <p:cNvPr id="3" name="对象 2">
                        <a:extLst>
                          <a:ext uri="{FF2B5EF4-FFF2-40B4-BE49-F238E27FC236}">
                            <a16:creationId xmlns:a16="http://schemas.microsoft.com/office/drawing/2014/main" id="{B95FA334-0177-BAE6-83FF-1FD96A5951DF}"/>
                          </a:ext>
                        </a:extLst>
                      </p:cNvPr>
                      <p:cNvPicPr/>
                      <p:nvPr/>
                    </p:nvPicPr>
                    <p:blipFill>
                      <a:blip r:embed="rId4"/>
                      <a:stretch>
                        <a:fillRect/>
                      </a:stretch>
                    </p:blipFill>
                    <p:spPr>
                      <a:xfrm>
                        <a:off x="6046788" y="4322763"/>
                        <a:ext cx="5994400" cy="4570412"/>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85E20450-49DE-B3AF-A2EA-C5922B5633FB}"/>
              </a:ext>
            </a:extLst>
          </p:cNvPr>
          <p:cNvGraphicFramePr>
            <a:graphicFrameLocks noChangeAspect="1"/>
          </p:cNvGraphicFramePr>
          <p:nvPr>
            <p:extLst>
              <p:ext uri="{D42A27DB-BD31-4B8C-83A1-F6EECF244321}">
                <p14:modId xmlns:p14="http://schemas.microsoft.com/office/powerpoint/2010/main" val="1821370354"/>
              </p:ext>
            </p:extLst>
          </p:nvPr>
        </p:nvGraphicFramePr>
        <p:xfrm>
          <a:off x="159539" y="4320381"/>
          <a:ext cx="5645019" cy="4320382"/>
        </p:xfrm>
        <a:graphic>
          <a:graphicData uri="http://schemas.openxmlformats.org/presentationml/2006/ole">
            <mc:AlternateContent xmlns:mc="http://schemas.openxmlformats.org/markup-compatibility/2006">
              <mc:Choice xmlns:v="urn:schemas-microsoft-com:vml" Requires="v">
                <p:oleObj name="Graph" r:id="rId5" imgW="9802368" imgH="7502652" progId="Origin95.Graph">
                  <p:embed/>
                </p:oleObj>
              </mc:Choice>
              <mc:Fallback>
                <p:oleObj name="Graph" r:id="rId5" imgW="9802368" imgH="7502652" progId="Origin95.Graph">
                  <p:embed/>
                  <p:pic>
                    <p:nvPicPr>
                      <p:cNvPr id="4" name="对象 3">
                        <a:extLst>
                          <a:ext uri="{FF2B5EF4-FFF2-40B4-BE49-F238E27FC236}">
                            <a16:creationId xmlns:a16="http://schemas.microsoft.com/office/drawing/2014/main" id="{85E20450-49DE-B3AF-A2EA-C5922B5633FB}"/>
                          </a:ext>
                        </a:extLst>
                      </p:cNvPr>
                      <p:cNvPicPr/>
                      <p:nvPr/>
                    </p:nvPicPr>
                    <p:blipFill>
                      <a:blip r:embed="rId6"/>
                      <a:stretch>
                        <a:fillRect/>
                      </a:stretch>
                    </p:blipFill>
                    <p:spPr>
                      <a:xfrm>
                        <a:off x="159539" y="4320381"/>
                        <a:ext cx="5645019" cy="4320382"/>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D3DD4CF9-6E52-BE73-E610-C591F4352BFC}"/>
              </a:ext>
            </a:extLst>
          </p:cNvPr>
          <p:cNvGraphicFramePr>
            <a:graphicFrameLocks noChangeAspect="1"/>
          </p:cNvGraphicFramePr>
          <p:nvPr>
            <p:extLst>
              <p:ext uri="{D42A27DB-BD31-4B8C-83A1-F6EECF244321}">
                <p14:modId xmlns:p14="http://schemas.microsoft.com/office/powerpoint/2010/main" val="267740589"/>
              </p:ext>
            </p:extLst>
          </p:nvPr>
        </p:nvGraphicFramePr>
        <p:xfrm>
          <a:off x="2908587" y="9578085"/>
          <a:ext cx="5899604" cy="4098800"/>
        </p:xfrm>
        <a:graphic>
          <a:graphicData uri="http://schemas.openxmlformats.org/presentationml/2006/ole">
            <mc:AlternateContent xmlns:mc="http://schemas.openxmlformats.org/markup-compatibility/2006">
              <mc:Choice xmlns:v="urn:schemas-microsoft-com:vml" Requires="v">
                <p:oleObj name="Graph" r:id="rId7" imgW="10812780" imgH="7511796" progId="Origin95.Graph">
                  <p:embed/>
                </p:oleObj>
              </mc:Choice>
              <mc:Fallback>
                <p:oleObj name="Graph" r:id="rId7" imgW="10812780" imgH="7511796" progId="Origin95.Graph">
                  <p:embed/>
                  <p:pic>
                    <p:nvPicPr>
                      <p:cNvPr id="5" name="对象 4">
                        <a:extLst>
                          <a:ext uri="{FF2B5EF4-FFF2-40B4-BE49-F238E27FC236}">
                            <a16:creationId xmlns:a16="http://schemas.microsoft.com/office/drawing/2014/main" id="{D3DD4CF9-6E52-BE73-E610-C591F4352BFC}"/>
                          </a:ext>
                        </a:extLst>
                      </p:cNvPr>
                      <p:cNvPicPr/>
                      <p:nvPr/>
                    </p:nvPicPr>
                    <p:blipFill>
                      <a:blip r:embed="rId8"/>
                      <a:stretch>
                        <a:fillRect/>
                      </a:stretch>
                    </p:blipFill>
                    <p:spPr>
                      <a:xfrm>
                        <a:off x="2908587" y="9578085"/>
                        <a:ext cx="5899604" cy="409880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B294578F-D564-DA50-D92D-F29BE8132C68}"/>
              </a:ext>
            </a:extLst>
          </p:cNvPr>
          <p:cNvGraphicFramePr>
            <a:graphicFrameLocks noChangeAspect="1"/>
          </p:cNvGraphicFramePr>
          <p:nvPr>
            <p:extLst>
              <p:ext uri="{D42A27DB-BD31-4B8C-83A1-F6EECF244321}">
                <p14:modId xmlns:p14="http://schemas.microsoft.com/office/powerpoint/2010/main" val="199627480"/>
              </p:ext>
            </p:extLst>
          </p:nvPr>
        </p:nvGraphicFramePr>
        <p:xfrm>
          <a:off x="6013785" y="108658"/>
          <a:ext cx="6139997" cy="4393912"/>
        </p:xfrm>
        <a:graphic>
          <a:graphicData uri="http://schemas.openxmlformats.org/presentationml/2006/ole">
            <mc:AlternateContent xmlns:mc="http://schemas.openxmlformats.org/markup-compatibility/2006">
              <mc:Choice xmlns:v="urn:schemas-microsoft-com:vml" Requires="v">
                <p:oleObj name="Graph" r:id="rId9" imgW="10527792" imgH="7534656" progId="Origin95.Graph">
                  <p:embed/>
                </p:oleObj>
              </mc:Choice>
              <mc:Fallback>
                <p:oleObj name="Graph" r:id="rId9" imgW="10527792" imgH="7534656" progId="Origin95.Graph">
                  <p:embed/>
                  <p:pic>
                    <p:nvPicPr>
                      <p:cNvPr id="6" name="对象 5">
                        <a:extLst>
                          <a:ext uri="{FF2B5EF4-FFF2-40B4-BE49-F238E27FC236}">
                            <a16:creationId xmlns:a16="http://schemas.microsoft.com/office/drawing/2014/main" id="{B294578F-D564-DA50-D92D-F29BE8132C68}"/>
                          </a:ext>
                        </a:extLst>
                      </p:cNvPr>
                      <p:cNvPicPr/>
                      <p:nvPr/>
                    </p:nvPicPr>
                    <p:blipFill>
                      <a:blip r:embed="rId10"/>
                      <a:stretch>
                        <a:fillRect/>
                      </a:stretch>
                    </p:blipFill>
                    <p:spPr>
                      <a:xfrm>
                        <a:off x="6013785" y="108658"/>
                        <a:ext cx="6139997" cy="4393912"/>
                      </a:xfrm>
                      <a:prstGeom prst="rect">
                        <a:avLst/>
                      </a:prstGeom>
                    </p:spPr>
                  </p:pic>
                </p:oleObj>
              </mc:Fallback>
            </mc:AlternateContent>
          </a:graphicData>
        </a:graphic>
      </p:graphicFrame>
      <p:sp>
        <p:nvSpPr>
          <p:cNvPr id="2" name="文本框 1">
            <a:extLst>
              <a:ext uri="{FF2B5EF4-FFF2-40B4-BE49-F238E27FC236}">
                <a16:creationId xmlns:a16="http://schemas.microsoft.com/office/drawing/2014/main" id="{125D4543-CC1E-FE71-249E-E7AB5400E16F}"/>
              </a:ext>
            </a:extLst>
          </p:cNvPr>
          <p:cNvSpPr txBox="1"/>
          <p:nvPr/>
        </p:nvSpPr>
        <p:spPr>
          <a:xfrm>
            <a:off x="5934671" y="4215345"/>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98EDA6EA-ADD1-B951-6198-DE704F040346}"/>
              </a:ext>
            </a:extLst>
          </p:cNvPr>
          <p:cNvSpPr txBox="1"/>
          <p:nvPr/>
        </p:nvSpPr>
        <p:spPr>
          <a:xfrm>
            <a:off x="57757" y="4051320"/>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6CCD7695-AE50-AE5B-C479-6637C765234F}"/>
              </a:ext>
            </a:extLst>
          </p:cNvPr>
          <p:cNvSpPr txBox="1"/>
          <p:nvPr/>
        </p:nvSpPr>
        <p:spPr>
          <a:xfrm>
            <a:off x="2732080" y="9301086"/>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F5E57377-53B0-C51B-670B-6A04393250DB}"/>
              </a:ext>
            </a:extLst>
          </p:cNvPr>
          <p:cNvSpPr txBox="1"/>
          <p:nvPr/>
        </p:nvSpPr>
        <p:spPr>
          <a:xfrm>
            <a:off x="37341" y="0"/>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BA15CED2-9F02-4232-C9D9-CDBE0F64903E}"/>
              </a:ext>
            </a:extLst>
          </p:cNvPr>
          <p:cNvSpPr txBox="1"/>
          <p:nvPr/>
        </p:nvSpPr>
        <p:spPr>
          <a:xfrm>
            <a:off x="5858389" y="66926"/>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graphicFrame>
        <p:nvGraphicFramePr>
          <p:cNvPr id="12" name="对象 11">
            <a:extLst>
              <a:ext uri="{FF2B5EF4-FFF2-40B4-BE49-F238E27FC236}">
                <a16:creationId xmlns:a16="http://schemas.microsoft.com/office/drawing/2014/main" id="{62AE803D-8CFA-C1B8-B8F5-09EDFF339CD2}"/>
              </a:ext>
            </a:extLst>
          </p:cNvPr>
          <p:cNvGraphicFramePr>
            <a:graphicFrameLocks noChangeAspect="1"/>
          </p:cNvGraphicFramePr>
          <p:nvPr>
            <p:extLst>
              <p:ext uri="{D42A27DB-BD31-4B8C-83A1-F6EECF244321}">
                <p14:modId xmlns:p14="http://schemas.microsoft.com/office/powerpoint/2010/main" val="2405012405"/>
              </p:ext>
            </p:extLst>
          </p:nvPr>
        </p:nvGraphicFramePr>
        <p:xfrm>
          <a:off x="0" y="108658"/>
          <a:ext cx="5564143" cy="4418335"/>
        </p:xfrm>
        <a:graphic>
          <a:graphicData uri="http://schemas.openxmlformats.org/presentationml/2006/ole">
            <mc:AlternateContent xmlns:mc="http://schemas.openxmlformats.org/markup-compatibility/2006">
              <mc:Choice xmlns:v="urn:schemas-microsoft-com:vml" Requires="v">
                <p:oleObj name="Graph" r:id="rId11" imgW="9427464" imgH="7485888" progId="Origin95.Graph">
                  <p:embed/>
                </p:oleObj>
              </mc:Choice>
              <mc:Fallback>
                <p:oleObj name="Graph" r:id="rId11" imgW="9427464" imgH="7485888" progId="Origin95.Graph">
                  <p:embed/>
                  <p:pic>
                    <p:nvPicPr>
                      <p:cNvPr id="12" name="对象 11">
                        <a:extLst>
                          <a:ext uri="{FF2B5EF4-FFF2-40B4-BE49-F238E27FC236}">
                            <a16:creationId xmlns:a16="http://schemas.microsoft.com/office/drawing/2014/main" id="{62AE803D-8CFA-C1B8-B8F5-09EDFF339CD2}"/>
                          </a:ext>
                        </a:extLst>
                      </p:cNvPr>
                      <p:cNvPicPr/>
                      <p:nvPr/>
                    </p:nvPicPr>
                    <p:blipFill>
                      <a:blip r:embed="rId12"/>
                      <a:stretch>
                        <a:fillRect/>
                      </a:stretch>
                    </p:blipFill>
                    <p:spPr>
                      <a:xfrm>
                        <a:off x="0" y="108658"/>
                        <a:ext cx="5564143" cy="4418335"/>
                      </a:xfrm>
                      <a:prstGeom prst="rect">
                        <a:avLst/>
                      </a:prstGeom>
                    </p:spPr>
                  </p:pic>
                </p:oleObj>
              </mc:Fallback>
            </mc:AlternateContent>
          </a:graphicData>
        </a:graphic>
      </p:graphicFrame>
    </p:spTree>
    <p:extLst>
      <p:ext uri="{BB962C8B-B14F-4D97-AF65-F5344CB8AC3E}">
        <p14:creationId xmlns:p14="http://schemas.microsoft.com/office/powerpoint/2010/main" val="3652732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906663EC-D653-1349-88BF-7249BA9940E4}"/>
              </a:ext>
            </a:extLst>
          </p:cNvPr>
          <p:cNvSpPr txBox="1"/>
          <p:nvPr/>
        </p:nvSpPr>
        <p:spPr>
          <a:xfrm>
            <a:off x="1025170" y="170045"/>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7C42E021-8E39-D94E-AD8A-AEDC469433E7}"/>
              </a:ext>
            </a:extLst>
          </p:cNvPr>
          <p:cNvSpPr txBox="1"/>
          <p:nvPr/>
        </p:nvSpPr>
        <p:spPr>
          <a:xfrm>
            <a:off x="7444808" y="188677"/>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sp>
        <p:nvSpPr>
          <p:cNvPr id="18" name="文本框 17">
            <a:extLst>
              <a:ext uri="{FF2B5EF4-FFF2-40B4-BE49-F238E27FC236}">
                <a16:creationId xmlns:a16="http://schemas.microsoft.com/office/drawing/2014/main" id="{53A3ABDF-9429-1246-8BA2-F0C586813BD7}"/>
              </a:ext>
            </a:extLst>
          </p:cNvPr>
          <p:cNvSpPr txBox="1"/>
          <p:nvPr/>
        </p:nvSpPr>
        <p:spPr>
          <a:xfrm>
            <a:off x="854071" y="10092960"/>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19" name="文本框 18">
            <a:extLst>
              <a:ext uri="{FF2B5EF4-FFF2-40B4-BE49-F238E27FC236}">
                <a16:creationId xmlns:a16="http://schemas.microsoft.com/office/drawing/2014/main" id="{19B833CB-1569-F147-96E3-590DA2AF971A}"/>
              </a:ext>
            </a:extLst>
          </p:cNvPr>
          <p:cNvSpPr txBox="1"/>
          <p:nvPr/>
        </p:nvSpPr>
        <p:spPr>
          <a:xfrm>
            <a:off x="2141220" y="5119469"/>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20" name="文本框 19">
            <a:extLst>
              <a:ext uri="{FF2B5EF4-FFF2-40B4-BE49-F238E27FC236}">
                <a16:creationId xmlns:a16="http://schemas.microsoft.com/office/drawing/2014/main" id="{22277E7A-6A6D-D64B-9DEF-F04A178912B1}"/>
              </a:ext>
            </a:extLst>
          </p:cNvPr>
          <p:cNvSpPr txBox="1"/>
          <p:nvPr/>
        </p:nvSpPr>
        <p:spPr>
          <a:xfrm>
            <a:off x="7680325" y="10092960"/>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graphicFrame>
        <p:nvGraphicFramePr>
          <p:cNvPr id="2" name="对象 1">
            <a:extLst>
              <a:ext uri="{FF2B5EF4-FFF2-40B4-BE49-F238E27FC236}">
                <a16:creationId xmlns:a16="http://schemas.microsoft.com/office/drawing/2014/main" id="{D718B4BC-75B2-A483-EA42-6F148BF27DFE}"/>
              </a:ext>
            </a:extLst>
          </p:cNvPr>
          <p:cNvGraphicFramePr>
            <a:graphicFrameLocks noChangeAspect="1"/>
          </p:cNvGraphicFramePr>
          <p:nvPr>
            <p:extLst>
              <p:ext uri="{D42A27DB-BD31-4B8C-83A1-F6EECF244321}">
                <p14:modId xmlns:p14="http://schemas.microsoft.com/office/powerpoint/2010/main" val="4164704508"/>
              </p:ext>
            </p:extLst>
          </p:nvPr>
        </p:nvGraphicFramePr>
        <p:xfrm>
          <a:off x="1154796" y="0"/>
          <a:ext cx="6525529" cy="4994275"/>
        </p:xfrm>
        <a:graphic>
          <a:graphicData uri="http://schemas.openxmlformats.org/presentationml/2006/ole">
            <mc:AlternateContent xmlns:mc="http://schemas.openxmlformats.org/markup-compatibility/2006">
              <mc:Choice xmlns:v="urn:schemas-microsoft-com:vml" Requires="v">
                <p:oleObj name="Graph" r:id="rId3" imgW="9802368" imgH="7502652" progId="Origin95.Graph">
                  <p:embed/>
                </p:oleObj>
              </mc:Choice>
              <mc:Fallback>
                <p:oleObj name="Graph" r:id="rId3" imgW="9802368" imgH="7502652" progId="Origin95.Graph">
                  <p:embed/>
                  <p:pic>
                    <p:nvPicPr>
                      <p:cNvPr id="2" name="对象 1">
                        <a:extLst>
                          <a:ext uri="{FF2B5EF4-FFF2-40B4-BE49-F238E27FC236}">
                            <a16:creationId xmlns:a16="http://schemas.microsoft.com/office/drawing/2014/main" id="{D718B4BC-75B2-A483-EA42-6F148BF27DFE}"/>
                          </a:ext>
                        </a:extLst>
                      </p:cNvPr>
                      <p:cNvPicPr/>
                      <p:nvPr/>
                    </p:nvPicPr>
                    <p:blipFill>
                      <a:blip r:embed="rId4"/>
                      <a:stretch>
                        <a:fillRect/>
                      </a:stretch>
                    </p:blipFill>
                    <p:spPr>
                      <a:xfrm>
                        <a:off x="1154796" y="0"/>
                        <a:ext cx="6525529" cy="4994275"/>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7B2CDEFF-5C22-941D-B434-54C0B1724AB1}"/>
              </a:ext>
            </a:extLst>
          </p:cNvPr>
          <p:cNvGraphicFramePr>
            <a:graphicFrameLocks noChangeAspect="1"/>
          </p:cNvGraphicFramePr>
          <p:nvPr>
            <p:extLst>
              <p:ext uri="{D42A27DB-BD31-4B8C-83A1-F6EECF244321}">
                <p14:modId xmlns:p14="http://schemas.microsoft.com/office/powerpoint/2010/main" val="3142318937"/>
              </p:ext>
            </p:extLst>
          </p:nvPr>
        </p:nvGraphicFramePr>
        <p:xfrm>
          <a:off x="7212965" y="0"/>
          <a:ext cx="6525529" cy="4994275"/>
        </p:xfrm>
        <a:graphic>
          <a:graphicData uri="http://schemas.openxmlformats.org/presentationml/2006/ole">
            <mc:AlternateContent xmlns:mc="http://schemas.openxmlformats.org/markup-compatibility/2006">
              <mc:Choice xmlns:v="urn:schemas-microsoft-com:vml" Requires="v">
                <p:oleObj name="Graph" r:id="rId5" imgW="9802368" imgH="7502652" progId="Origin95.Graph">
                  <p:embed/>
                </p:oleObj>
              </mc:Choice>
              <mc:Fallback>
                <p:oleObj name="Graph" r:id="rId5" imgW="9802368" imgH="7502652" progId="Origin95.Graph">
                  <p:embed/>
                  <p:pic>
                    <p:nvPicPr>
                      <p:cNvPr id="3" name="对象 2">
                        <a:extLst>
                          <a:ext uri="{FF2B5EF4-FFF2-40B4-BE49-F238E27FC236}">
                            <a16:creationId xmlns:a16="http://schemas.microsoft.com/office/drawing/2014/main" id="{7B2CDEFF-5C22-941D-B434-54C0B1724AB1}"/>
                          </a:ext>
                        </a:extLst>
                      </p:cNvPr>
                      <p:cNvPicPr/>
                      <p:nvPr/>
                    </p:nvPicPr>
                    <p:blipFill>
                      <a:blip r:embed="rId6"/>
                      <a:stretch>
                        <a:fillRect/>
                      </a:stretch>
                    </p:blipFill>
                    <p:spPr>
                      <a:xfrm>
                        <a:off x="7212965" y="0"/>
                        <a:ext cx="6525529" cy="4994275"/>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3438F22D-F8AC-F69C-A075-EA999D0948B7}"/>
              </a:ext>
            </a:extLst>
          </p:cNvPr>
          <p:cNvGraphicFramePr>
            <a:graphicFrameLocks noChangeAspect="1"/>
          </p:cNvGraphicFramePr>
          <p:nvPr>
            <p:extLst>
              <p:ext uri="{D42A27DB-BD31-4B8C-83A1-F6EECF244321}">
                <p14:modId xmlns:p14="http://schemas.microsoft.com/office/powerpoint/2010/main" val="2681238348"/>
              </p:ext>
            </p:extLst>
          </p:nvPr>
        </p:nvGraphicFramePr>
        <p:xfrm>
          <a:off x="2141220" y="5182952"/>
          <a:ext cx="10143490" cy="5125296"/>
        </p:xfrm>
        <a:graphic>
          <a:graphicData uri="http://schemas.openxmlformats.org/presentationml/2006/ole">
            <mc:AlternateContent xmlns:mc="http://schemas.openxmlformats.org/markup-compatibility/2006">
              <mc:Choice xmlns:v="urn:schemas-microsoft-com:vml" Requires="v">
                <p:oleObj name="Graph" r:id="rId7" imgW="14433804" imgH="7292340" progId="Origin95.Graph">
                  <p:embed/>
                </p:oleObj>
              </mc:Choice>
              <mc:Fallback>
                <p:oleObj name="Graph" r:id="rId7" imgW="14433804" imgH="7292340" progId="Origin95.Graph">
                  <p:embed/>
                  <p:pic>
                    <p:nvPicPr>
                      <p:cNvPr id="5" name="对象 4">
                        <a:extLst>
                          <a:ext uri="{FF2B5EF4-FFF2-40B4-BE49-F238E27FC236}">
                            <a16:creationId xmlns:a16="http://schemas.microsoft.com/office/drawing/2014/main" id="{3438F22D-F8AC-F69C-A075-EA999D0948B7}"/>
                          </a:ext>
                        </a:extLst>
                      </p:cNvPr>
                      <p:cNvPicPr/>
                      <p:nvPr/>
                    </p:nvPicPr>
                    <p:blipFill>
                      <a:blip r:embed="rId8"/>
                      <a:stretch>
                        <a:fillRect/>
                      </a:stretch>
                    </p:blipFill>
                    <p:spPr>
                      <a:xfrm>
                        <a:off x="2141220" y="5182952"/>
                        <a:ext cx="10143490" cy="5125296"/>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111A5859-2492-CF04-FECD-0F6EC3CA0C06}"/>
              </a:ext>
            </a:extLst>
          </p:cNvPr>
          <p:cNvGraphicFramePr>
            <a:graphicFrameLocks noChangeAspect="1"/>
          </p:cNvGraphicFramePr>
          <p:nvPr>
            <p:extLst>
              <p:ext uri="{D42A27DB-BD31-4B8C-83A1-F6EECF244321}">
                <p14:modId xmlns:p14="http://schemas.microsoft.com/office/powerpoint/2010/main" val="2454381187"/>
              </p:ext>
            </p:extLst>
          </p:nvPr>
        </p:nvGraphicFramePr>
        <p:xfrm>
          <a:off x="1154796" y="10369959"/>
          <a:ext cx="6525529" cy="4871771"/>
        </p:xfrm>
        <a:graphic>
          <a:graphicData uri="http://schemas.openxmlformats.org/presentationml/2006/ole">
            <mc:AlternateContent xmlns:mc="http://schemas.openxmlformats.org/markup-compatibility/2006">
              <mc:Choice xmlns:v="urn:schemas-microsoft-com:vml" Requires="v">
                <p:oleObj name="Graph" r:id="rId9" imgW="10184892" imgH="7604760" progId="Origin95.Graph">
                  <p:embed/>
                </p:oleObj>
              </mc:Choice>
              <mc:Fallback>
                <p:oleObj name="Graph" r:id="rId9" imgW="10184892" imgH="7604760" progId="Origin95.Graph">
                  <p:embed/>
                  <p:pic>
                    <p:nvPicPr>
                      <p:cNvPr id="6" name="对象 5">
                        <a:extLst>
                          <a:ext uri="{FF2B5EF4-FFF2-40B4-BE49-F238E27FC236}">
                            <a16:creationId xmlns:a16="http://schemas.microsoft.com/office/drawing/2014/main" id="{111A5859-2492-CF04-FECD-0F6EC3CA0C06}"/>
                          </a:ext>
                        </a:extLst>
                      </p:cNvPr>
                      <p:cNvPicPr/>
                      <p:nvPr/>
                    </p:nvPicPr>
                    <p:blipFill>
                      <a:blip r:embed="rId10"/>
                      <a:stretch>
                        <a:fillRect/>
                      </a:stretch>
                    </p:blipFill>
                    <p:spPr>
                      <a:xfrm>
                        <a:off x="1154796" y="10369959"/>
                        <a:ext cx="6525529" cy="4871771"/>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B9702A59-95B6-316E-58D8-8B119907F041}"/>
              </a:ext>
            </a:extLst>
          </p:cNvPr>
          <p:cNvGraphicFramePr>
            <a:graphicFrameLocks noChangeAspect="1"/>
          </p:cNvGraphicFramePr>
          <p:nvPr>
            <p:extLst>
              <p:ext uri="{D42A27DB-BD31-4B8C-83A1-F6EECF244321}">
                <p14:modId xmlns:p14="http://schemas.microsoft.com/office/powerpoint/2010/main" val="2184216015"/>
              </p:ext>
            </p:extLst>
          </p:nvPr>
        </p:nvGraphicFramePr>
        <p:xfrm>
          <a:off x="7787005" y="10369959"/>
          <a:ext cx="6525529" cy="4964528"/>
        </p:xfrm>
        <a:graphic>
          <a:graphicData uri="http://schemas.openxmlformats.org/presentationml/2006/ole">
            <mc:AlternateContent xmlns:mc="http://schemas.openxmlformats.org/markup-compatibility/2006">
              <mc:Choice xmlns:v="urn:schemas-microsoft-com:vml" Requires="v">
                <p:oleObj name="Graph" r:id="rId11" imgW="10265664" imgH="7810500" progId="Origin95.Graph">
                  <p:embed/>
                </p:oleObj>
              </mc:Choice>
              <mc:Fallback>
                <p:oleObj name="Graph" r:id="rId11" imgW="10265664" imgH="7810500" progId="Origin95.Graph">
                  <p:embed/>
                  <p:pic>
                    <p:nvPicPr>
                      <p:cNvPr id="8" name="对象 7">
                        <a:extLst>
                          <a:ext uri="{FF2B5EF4-FFF2-40B4-BE49-F238E27FC236}">
                            <a16:creationId xmlns:a16="http://schemas.microsoft.com/office/drawing/2014/main" id="{B9702A59-95B6-316E-58D8-8B119907F041}"/>
                          </a:ext>
                        </a:extLst>
                      </p:cNvPr>
                      <p:cNvPicPr/>
                      <p:nvPr/>
                    </p:nvPicPr>
                    <p:blipFill>
                      <a:blip r:embed="rId12"/>
                      <a:stretch>
                        <a:fillRect/>
                      </a:stretch>
                    </p:blipFill>
                    <p:spPr>
                      <a:xfrm>
                        <a:off x="7787005" y="10369959"/>
                        <a:ext cx="6525529" cy="4964528"/>
                      </a:xfrm>
                      <a:prstGeom prst="rect">
                        <a:avLst/>
                      </a:prstGeom>
                    </p:spPr>
                  </p:pic>
                </p:oleObj>
              </mc:Fallback>
            </mc:AlternateContent>
          </a:graphicData>
        </a:graphic>
      </p:graphicFrame>
    </p:spTree>
    <p:extLst>
      <p:ext uri="{BB962C8B-B14F-4D97-AF65-F5344CB8AC3E}">
        <p14:creationId xmlns:p14="http://schemas.microsoft.com/office/powerpoint/2010/main" val="338529297"/>
      </p:ext>
    </p:extLst>
  </p:cSld>
  <p:clrMapOvr>
    <a:masterClrMapping/>
  </p:clrMapOvr>
</p:sld>
</file>

<file path=ppt/theme/theme1.xml><?xml version="1.0" encoding="utf-8"?>
<a:theme xmlns:a="http://schemas.openxmlformats.org/drawingml/2006/main" name="Office 2013 - 2022 主题">
  <a:themeElements>
    <a:clrScheme name="Office 2013 - 2022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dcc1b037-3225-4fae-be35-69434cce0f04"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FCE91E950A57042AEB3A206D177FA8D" ma:contentTypeVersion="12" ma:contentTypeDescription="Create a new document." ma:contentTypeScope="" ma:versionID="0f77f659df514627f0ec3eb76e52dea9">
  <xsd:schema xmlns:xsd="http://www.w3.org/2001/XMLSchema" xmlns:xs="http://www.w3.org/2001/XMLSchema" xmlns:p="http://schemas.microsoft.com/office/2006/metadata/properties" xmlns:ns3="dcc1b037-3225-4fae-be35-69434cce0f04" xmlns:ns4="504b3997-0012-4476-b23f-9670be081898" targetNamespace="http://schemas.microsoft.com/office/2006/metadata/properties" ma:root="true" ma:fieldsID="b3af60e4f0b56982c0a55ebfa2e6b15d" ns3:_="" ns4:_="">
    <xsd:import namespace="dcc1b037-3225-4fae-be35-69434cce0f04"/>
    <xsd:import namespace="504b3997-0012-4476-b23f-9670be081898"/>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SystemTags" minOccurs="0"/>
                <xsd:element ref="ns3:MediaServiceGenerationTime" minOccurs="0"/>
                <xsd:element ref="ns3:MediaServiceEventHashCode" minOccurs="0"/>
                <xsd:element ref="ns3:MediaServiceOCR"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c1b037-3225-4fae-be35-69434cce0f0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ystemTags" ma:index="15" nillable="true" ma:displayName="MediaServiceSystemTags" ma:hidden="true" ma:internalName="MediaServiceSystemTags" ma:readOnly="true">
      <xsd:simpleType>
        <xsd:restriction base="dms:Note"/>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DateTaken" ma:index="19"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04b3997-0012-4476-b23f-9670be08189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24EA843-A38A-4B0F-8B0D-B25A5D41AEDE}">
  <ds:schemaRefs>
    <ds:schemaRef ds:uri="http://schemas.microsoft.com/office/2006/documentManagement/types"/>
    <ds:schemaRef ds:uri="504b3997-0012-4476-b23f-9670be081898"/>
    <ds:schemaRef ds:uri="http://schemas.microsoft.com/office/infopath/2007/PartnerControls"/>
    <ds:schemaRef ds:uri="dcc1b037-3225-4fae-be35-69434cce0f04"/>
    <ds:schemaRef ds:uri="http://purl.org/dc/dcmitype/"/>
    <ds:schemaRef ds:uri="http://purl.org/dc/elements/1.1/"/>
    <ds:schemaRef ds:uri="http://schemas.microsoft.com/office/2006/metadata/properties"/>
    <ds:schemaRef ds:uri="http://schemas.openxmlformats.org/package/2006/metadata/core-properties"/>
    <ds:schemaRef ds:uri="http://www.w3.org/XML/1998/namespace"/>
    <ds:schemaRef ds:uri="http://purl.org/dc/terms/"/>
  </ds:schemaRefs>
</ds:datastoreItem>
</file>

<file path=customXml/itemProps2.xml><?xml version="1.0" encoding="utf-8"?>
<ds:datastoreItem xmlns:ds="http://schemas.openxmlformats.org/officeDocument/2006/customXml" ds:itemID="{A453288D-A7A8-4CB9-9D62-6639AF77555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c1b037-3225-4fae-be35-69434cce0f04"/>
    <ds:schemaRef ds:uri="504b3997-0012-4476-b23f-9670be0818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4603E67-BDBD-4AB3-B648-39D8C68DC243}">
  <ds:schemaRefs>
    <ds:schemaRef ds:uri="http://schemas.microsoft.com/sharepoint/v3/contenttype/forms"/>
  </ds:schemaRefs>
</ds:datastoreItem>
</file>

<file path=docMetadata/LabelInfo.xml><?xml version="1.0" encoding="utf-8"?>
<clbl:labelList xmlns:clbl="http://schemas.microsoft.com/office/2020/mipLabelMetadata">
  <clbl:label id="{15ce9348-be2a-462b-8fc0-e1765a9b204a}" enabled="0" method="" siteId="{15ce9348-be2a-462b-8fc0-e1765a9b204a}" removed="1"/>
</clbl:labelList>
</file>

<file path=docProps/app.xml><?xml version="1.0" encoding="utf-8"?>
<Properties xmlns="http://schemas.openxmlformats.org/officeDocument/2006/extended-properties" xmlns:vt="http://schemas.openxmlformats.org/officeDocument/2006/docPropsVTypes">
  <Template>Office 2013 - 2022 Theme</Template>
  <TotalTime>5852</TotalTime>
  <Words>1733</Words>
  <Application>Microsoft Office PowerPoint</Application>
  <PresentationFormat>Custom</PresentationFormat>
  <Paragraphs>337</Paragraphs>
  <Slides>16</Slides>
  <Notes>13</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16</vt:i4>
      </vt:variant>
    </vt:vector>
  </HeadingPairs>
  <TitlesOfParts>
    <vt:vector size="24" baseType="lpstr">
      <vt:lpstr>等线</vt:lpstr>
      <vt:lpstr>等线 Light</vt:lpstr>
      <vt:lpstr>Arial</vt:lpstr>
      <vt:lpstr>Calibri</vt:lpstr>
      <vt:lpstr>Calibri Light</vt:lpstr>
      <vt:lpstr>Times New Roman</vt:lpstr>
      <vt:lpstr>Office 2013 - 2022 主题</vt:lpstr>
      <vt:lpstr>Graph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Yuqin Ni</dc:creator>
  <cp:lastModifiedBy>She Qianhong (Asst Prof)</cp:lastModifiedBy>
  <cp:revision>7</cp:revision>
  <dcterms:created xsi:type="dcterms:W3CDTF">2023-10-25T07:45:23Z</dcterms:created>
  <dcterms:modified xsi:type="dcterms:W3CDTF">2025-01-24T10:15:12Z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0x010100CFCE91E950A57042AEB3A206D177FA8D</vt:lpwstr>
  </property>
</Properties>
</file>